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2"/>
  </p:notesMasterIdLst>
  <p:handoutMasterIdLst>
    <p:handoutMasterId r:id="rId33"/>
  </p:handoutMasterIdLst>
  <p:sldIdLst>
    <p:sldId id="344" r:id="rId5"/>
    <p:sldId id="333" r:id="rId6"/>
    <p:sldId id="307" r:id="rId7"/>
    <p:sldId id="342" r:id="rId8"/>
    <p:sldId id="330" r:id="rId9"/>
    <p:sldId id="331" r:id="rId10"/>
    <p:sldId id="347" r:id="rId11"/>
    <p:sldId id="348" r:id="rId12"/>
    <p:sldId id="349" r:id="rId13"/>
    <p:sldId id="350" r:id="rId14"/>
    <p:sldId id="336" r:id="rId15"/>
    <p:sldId id="351" r:id="rId16"/>
    <p:sldId id="352" r:id="rId17"/>
    <p:sldId id="353" r:id="rId18"/>
    <p:sldId id="354" r:id="rId19"/>
    <p:sldId id="329" r:id="rId20"/>
    <p:sldId id="355" r:id="rId21"/>
    <p:sldId id="356" r:id="rId22"/>
    <p:sldId id="357" r:id="rId23"/>
    <p:sldId id="358" r:id="rId24"/>
    <p:sldId id="359" r:id="rId25"/>
    <p:sldId id="339" r:id="rId26"/>
    <p:sldId id="360" r:id="rId27"/>
    <p:sldId id="318" r:id="rId28"/>
    <p:sldId id="361" r:id="rId29"/>
    <p:sldId id="362" r:id="rId30"/>
    <p:sldId id="346" r:id="rId31"/>
    <p:sldId id="363" r:id="rId40"/>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1665C-AA5C-4F1A-8D15-9B8748110A30}" v="10" dt="2025-03-10T05:40:44.674"/>
    <p1510:client id="{F52CD605-F728-4666-8C1C-F5D84665F8AB}" v="14" dt="2025-03-10T04:23:40.187"/>
    <p1510:client id="{F54EE26B-2BE5-C743-8686-519B796E06AF}" v="84" dt="2025-03-10T04:00:45.483"/>
    <p1510:client id="{F6F9A9B9-7701-4CFE-9E74-7AEAE7534537}" v="669" dt="2025-03-10T06:30:17.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62" y="294"/>
      </p:cViewPr>
      <p:guideLst/>
    </p:cSldViewPr>
  </p:slideViewPr>
  <p:notesTextViewPr>
    <p:cViewPr>
      <p:scale>
        <a:sx n="1" d="1"/>
        <a:sy n="1" d="1"/>
      </p:scale>
      <p:origin x="0" y="0"/>
    </p:cViewPr>
  </p:notesTextViewPr>
  <p:notesViewPr>
    <p:cSldViewPr snapToGrid="0">
      <p:cViewPr>
        <p:scale>
          <a:sx n="1" d="2"/>
          <a:sy n="1" d="2"/>
        </p:scale>
        <p:origin x="2216" y="744"/>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33" Type="http://schemas.openxmlformats.org/officeDocument/2006/relationships/handoutMaster" Target="handoutMasters/handout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 Id="rId40"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3/14/2025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3/14/2025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21208" y="566548"/>
            <a:ext cx="7336917" cy="3635797"/>
          </a:xfrm>
          <a:prstGeom prst="rect">
            <a:avLst/>
          </a:prstGeom>
        </p:spPr>
        <p:txBody>
          <a:bodyPr anchor="t">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a:prstGeom prst="rect">
            <a:avLst/>
          </a:prstGeo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C81B904C-8777-90E1-93E3-D21CB5CEDA23}"/>
              </a:ext>
            </a:extLst>
          </p:cNvPr>
          <p:cNvSpPr>
            <a:spLocks noGrp="1"/>
          </p:cNvSpPr>
          <p:nvPr>
            <p:ph type="body" sz="quarter" idx="27" hasCustomPrompt="1"/>
          </p:nvPr>
        </p:nvSpPr>
        <p:spPr>
          <a:xfrm>
            <a:off x="7862665" y="5715676"/>
            <a:ext cx="2401888" cy="303213"/>
          </a:xfrm>
        </p:spPr>
        <p:txBody>
          <a:bodyPr>
            <a:normAutofit/>
          </a:bodyPr>
          <a:lstStyle>
            <a:lvl1pPr>
              <a:defRPr sz="1600">
                <a:solidFill>
                  <a:schemeClr val="bg1"/>
                </a:solidFill>
              </a:defRPr>
            </a:lvl1pPr>
          </a:lstStyle>
          <a:p>
            <a:pPr lvl="0"/>
            <a:r>
              <a:rPr lang="en-US" altLang="zh-CN"/>
              <a:t>Presenter Name</a:t>
            </a:r>
            <a:endParaRPr lang="zh-CN" altLang="en-US"/>
          </a:p>
        </p:txBody>
      </p:sp>
      <p:sp>
        <p:nvSpPr>
          <p:cNvPr id="10" name="Date Placeholder 9">
            <a:extLst>
              <a:ext uri="{FF2B5EF4-FFF2-40B4-BE49-F238E27FC236}">
                <a16:creationId xmlns:a16="http://schemas.microsoft.com/office/drawing/2014/main" id="{1621BDE2-7C18-5353-2229-C7EFFF78ACE7}"/>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11" name="Footer Placeholder 10">
            <a:extLst>
              <a:ext uri="{FF2B5EF4-FFF2-40B4-BE49-F238E27FC236}">
                <a16:creationId xmlns:a16="http://schemas.microsoft.com/office/drawing/2014/main" id="{068D39B4-49E9-7496-BA2F-2BA04BDA2253}"/>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12" name="Slide Number Placeholder 11">
            <a:extLst>
              <a:ext uri="{FF2B5EF4-FFF2-40B4-BE49-F238E27FC236}">
                <a16:creationId xmlns:a16="http://schemas.microsoft.com/office/drawing/2014/main" id="{CF1AB9F8-6500-CA50-36B1-ABF006319106}"/>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6" name="Freeform: Shape 2">
            <a:extLst>
              <a:ext uri="{FF2B5EF4-FFF2-40B4-BE49-F238E27FC236}">
                <a16:creationId xmlns:a16="http://schemas.microsoft.com/office/drawing/2014/main" id="{CDFE2D54-C7B4-C4ED-3199-F80F6B79E5F2}"/>
              </a:ext>
              <a:ext uri="{C183D7F6-B498-43B3-948B-1728B52AA6E4}">
                <adec:decorative xmlns:adec="http://schemas.microsoft.com/office/drawing/2017/decorative" val="1"/>
              </a:ext>
            </a:extLst>
          </p:cNvPr>
          <p:cNvSpPr/>
          <p:nvPr userDrawn="1"/>
        </p:nvSpPr>
        <p:spPr>
          <a:xfrm rot="5400000">
            <a:off x="9510522" y="893826"/>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C10A3C26-EC11-A41B-3F86-D24065443458}"/>
              </a:ext>
              <a:ext uri="{C183D7F6-B498-43B3-948B-1728B52AA6E4}">
                <adec:decorative xmlns:adec="http://schemas.microsoft.com/office/drawing/2017/decorative" val="1"/>
              </a:ext>
            </a:extLst>
          </p:cNvPr>
          <p:cNvSpPr/>
          <p:nvPr userDrawn="1"/>
        </p:nvSpPr>
        <p:spPr>
          <a:xfrm rot="5400000">
            <a:off x="10404348"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3">
            <a:extLst>
              <a:ext uri="{FF2B5EF4-FFF2-40B4-BE49-F238E27FC236}">
                <a16:creationId xmlns:a16="http://schemas.microsoft.com/office/drawing/2014/main" id="{F56993FA-CA32-C406-BEF9-4438E713F2E8}"/>
              </a:ext>
              <a:ext uri="{C183D7F6-B498-43B3-948B-1728B52AA6E4}">
                <adec:decorative xmlns:adec="http://schemas.microsoft.com/office/drawing/2017/decorative" val="1"/>
              </a:ext>
            </a:extLst>
          </p:cNvPr>
          <p:cNvSpPr/>
          <p:nvPr userDrawn="1"/>
        </p:nvSpPr>
        <p:spPr>
          <a:xfrm rot="5400000">
            <a:off x="8616696"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3" name="Freeform: Shape 24">
            <a:extLst>
              <a:ext uri="{FF2B5EF4-FFF2-40B4-BE49-F238E27FC236}">
                <a16:creationId xmlns:a16="http://schemas.microsoft.com/office/drawing/2014/main" id="{53033142-7561-E784-0B0A-431225E63780}"/>
              </a:ext>
              <a:ext uri="{C183D7F6-B498-43B3-948B-1728B52AA6E4}">
                <adec:decorative xmlns:adec="http://schemas.microsoft.com/office/drawing/2017/decorative" val="1"/>
              </a:ext>
            </a:extLst>
          </p:cNvPr>
          <p:cNvSpPr/>
          <p:nvPr userDrawn="1"/>
        </p:nvSpPr>
        <p:spPr>
          <a:xfrm rot="5400000">
            <a:off x="11298174"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4" name="TextBox 14">
            <a:extLst>
              <a:ext uri="{FF2B5EF4-FFF2-40B4-BE49-F238E27FC236}">
                <a16:creationId xmlns:a16="http://schemas.microsoft.com/office/drawing/2014/main" id="{16782F90-89F4-9EB9-A3BD-2D3F986C0FDE}"/>
              </a:ext>
              <a:ext uri="{C183D7F6-B498-43B3-948B-1728B52AA6E4}">
                <adec:decorative xmlns:adec="http://schemas.microsoft.com/office/drawing/2017/decorative" val="1"/>
              </a:ext>
            </a:extLst>
          </p:cNvPr>
          <p:cNvSpPr txBox="1"/>
          <p:nvPr userDrawn="1"/>
        </p:nvSpPr>
        <p:spPr>
          <a:xfrm>
            <a:off x="9401979" y="2921586"/>
            <a:ext cx="1005379" cy="1005379"/>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5" name="Freeform: Shape 2">
            <a:extLst>
              <a:ext uri="{FF2B5EF4-FFF2-40B4-BE49-F238E27FC236}">
                <a16:creationId xmlns:a16="http://schemas.microsoft.com/office/drawing/2014/main" id="{2BE7CCFC-783E-018B-234C-AAD0E4715654}"/>
              </a:ext>
              <a:ext uri="{C183D7F6-B498-43B3-948B-1728B52AA6E4}">
                <adec:decorative xmlns:adec="http://schemas.microsoft.com/office/drawing/2017/decorative" val="1"/>
              </a:ext>
            </a:extLst>
          </p:cNvPr>
          <p:cNvSpPr/>
          <p:nvPr userDrawn="1"/>
        </p:nvSpPr>
        <p:spPr>
          <a:xfrm rot="16200000" flipH="1">
            <a:off x="11298174" y="4820791"/>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9204846B-5D3F-14AE-9E15-4B927B1A41B5}"/>
              </a:ext>
              <a:ext uri="{C183D7F6-B498-43B3-948B-1728B52AA6E4}">
                <adec:decorative xmlns:adec="http://schemas.microsoft.com/office/drawing/2017/decorative" val="1"/>
              </a:ext>
            </a:extLst>
          </p:cNvPr>
          <p:cNvSpPr/>
          <p:nvPr userDrawn="1"/>
        </p:nvSpPr>
        <p:spPr>
          <a:xfrm rot="16200000" flipH="1">
            <a:off x="10404348" y="392696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40000"/>
              <a:lumOff val="60000"/>
            </a:schemeClr>
          </a:solidFill>
          <a:ln cap="sq">
            <a:noFill/>
            <a:prstDash val="solid"/>
            <a:miter/>
          </a:ln>
        </p:spPr>
        <p:txBody>
          <a:bodyPr/>
          <a:lstStyle/>
          <a:p>
            <a:endParaRPr lang="zh-CN" altLang="en-US" sz="800"/>
          </a:p>
        </p:txBody>
      </p:sp>
      <p:sp>
        <p:nvSpPr>
          <p:cNvPr id="17" name="Freeform: Shape 23">
            <a:extLst>
              <a:ext uri="{FF2B5EF4-FFF2-40B4-BE49-F238E27FC236}">
                <a16:creationId xmlns:a16="http://schemas.microsoft.com/office/drawing/2014/main" id="{FF3A4CFE-B12E-8C64-0F57-0BD00F8983A4}"/>
              </a:ext>
              <a:ext uri="{C183D7F6-B498-43B3-948B-1728B52AA6E4}">
                <adec:decorative xmlns:adec="http://schemas.microsoft.com/office/drawing/2017/decorative" val="1"/>
              </a:ext>
            </a:extLst>
          </p:cNvPr>
          <p:cNvSpPr/>
          <p:nvPr userDrawn="1"/>
        </p:nvSpPr>
        <p:spPr>
          <a:xfrm rot="5400000">
            <a:off x="11298174" y="3033139"/>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8" name="Freeform: Shape 14">
            <a:extLst>
              <a:ext uri="{FF2B5EF4-FFF2-40B4-BE49-F238E27FC236}">
                <a16:creationId xmlns:a16="http://schemas.microsoft.com/office/drawing/2014/main" id="{B0660EFA-411E-E1AC-8C08-2CBE5603DF99}"/>
              </a:ext>
              <a:ext uri="{C183D7F6-B498-43B3-948B-1728B52AA6E4}">
                <adec:decorative xmlns:adec="http://schemas.microsoft.com/office/drawing/2017/decorative" val="1"/>
              </a:ext>
            </a:extLst>
          </p:cNvPr>
          <p:cNvSpPr/>
          <p:nvPr userDrawn="1"/>
        </p:nvSpPr>
        <p:spPr>
          <a:xfrm rot="16200000" flipH="1">
            <a:off x="10348137" y="1849888"/>
            <a:ext cx="1129845" cy="1005380"/>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8039249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5E82FC51-1DCE-FEF0-0E76-4A5CF729288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A9FFABEB-FB9A-B26B-2F46-59C0E669A0A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ABB04F56-D4FC-37BC-4A8D-8EAFC7B959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5DA59B2-DDF4-BB46-5311-D5FDBE27B35D}"/>
              </a:ext>
            </a:extLst>
          </p:cNvPr>
          <p:cNvSpPr>
            <a:spLocks noGrp="1"/>
          </p:cNvSpPr>
          <p:nvPr>
            <p:ph type="title" hasCustomPrompt="1"/>
          </p:nvPr>
        </p:nvSpPr>
        <p:spPr>
          <a:xfrm>
            <a:off x="657225" y="299828"/>
            <a:ext cx="10858738" cy="1651082"/>
          </a:xfrm>
          <a:prstGeom prst="rect">
            <a:avLst/>
          </a:prstGeom>
        </p:spPr>
        <p:txBody>
          <a:bodyPr anchor="ctr">
            <a:noAutofit/>
          </a:bodyPr>
          <a:lstStyle>
            <a:lvl1pPr>
              <a:defRPr sz="3600"/>
            </a:lvl1pPr>
          </a:lstStyle>
          <a:p>
            <a:r>
              <a:rPr lang="en-US" altLang="zh-CN"/>
              <a:t>Click to edit Master title style</a:t>
            </a:r>
            <a:endParaRPr lang="en-US"/>
          </a:p>
        </p:txBody>
      </p:sp>
      <p:sp>
        <p:nvSpPr>
          <p:cNvPr id="4" name="Content Placeholder 3">
            <a:extLst>
              <a:ext uri="{FF2B5EF4-FFF2-40B4-BE49-F238E27FC236}">
                <a16:creationId xmlns:a16="http://schemas.microsoft.com/office/drawing/2014/main" id="{F7785FDA-5D77-A44A-AA5D-B3B0AFE6E1CA}"/>
              </a:ext>
            </a:extLst>
          </p:cNvPr>
          <p:cNvSpPr>
            <a:spLocks noGrp="1"/>
          </p:cNvSpPr>
          <p:nvPr>
            <p:ph sz="quarter" idx="18"/>
          </p:nvPr>
        </p:nvSpPr>
        <p:spPr>
          <a:xfrm>
            <a:off x="656987" y="2075688"/>
            <a:ext cx="10858738" cy="3950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498B023-288E-5EC9-1940-4036A38EE81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7C0F29BF-C8A7-F7F6-BD42-795E1AC69409}"/>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A477470-5251-95E3-E518-826E94FB61D2}"/>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72774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7 items ">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5E82FC51-1DCE-FEF0-0E76-4A5CF729288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A9FFABEB-FB9A-B26B-2F46-59C0E669A0A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ABB04F56-D4FC-37BC-4A8D-8EAFC7B959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Title 1">
            <a:extLst>
              <a:ext uri="{FF2B5EF4-FFF2-40B4-BE49-F238E27FC236}">
                <a16:creationId xmlns:a16="http://schemas.microsoft.com/office/drawing/2014/main" id="{08B6BC41-003F-5073-8A9F-46389F55C717}"/>
              </a:ext>
            </a:extLst>
          </p:cNvPr>
          <p:cNvSpPr>
            <a:spLocks noGrp="1"/>
          </p:cNvSpPr>
          <p:nvPr>
            <p:ph type="title" hasCustomPrompt="1"/>
          </p:nvPr>
        </p:nvSpPr>
        <p:spPr>
          <a:xfrm>
            <a:off x="4960165" y="299828"/>
            <a:ext cx="6757536" cy="1651082"/>
          </a:xfrm>
          <a:prstGeom prst="rect">
            <a:avLst/>
          </a:prstGeom>
        </p:spPr>
        <p:txBody>
          <a:bodyPr anchor="ctr">
            <a:noAutofit/>
          </a:bodyPr>
          <a:lstStyle>
            <a:lvl1pPr>
              <a:defRPr sz="3600"/>
            </a:lvl1pPr>
          </a:lstStyle>
          <a:p>
            <a:r>
              <a:rPr lang="en-US" altLang="zh-CN"/>
              <a:t>Click to edit Master title style</a:t>
            </a:r>
            <a:endParaRPr lang="en-US"/>
          </a:p>
        </p:txBody>
      </p:sp>
      <p:sp>
        <p:nvSpPr>
          <p:cNvPr id="27" name="Picture Placeholder 26">
            <a:extLst>
              <a:ext uri="{FF2B5EF4-FFF2-40B4-BE49-F238E27FC236}">
                <a16:creationId xmlns:a16="http://schemas.microsoft.com/office/drawing/2014/main" id="{3B80D779-0EDD-E20A-FF16-90A0493BA3B7}"/>
              </a:ext>
            </a:extLst>
          </p:cNvPr>
          <p:cNvSpPr>
            <a:spLocks noGrp="1"/>
          </p:cNvSpPr>
          <p:nvPr>
            <p:ph type="pic" sz="quarter" idx="17"/>
          </p:nvPr>
        </p:nvSpPr>
        <p:spPr>
          <a:xfrm>
            <a:off x="844000" y="831780"/>
            <a:ext cx="3765550" cy="5194300"/>
          </a:xfrm>
          <a:prstGeom prst="rect">
            <a:avLst/>
          </a:prstGeom>
        </p:spPr>
        <p:txBody>
          <a:bodyPr/>
          <a:lstStyle/>
          <a:p>
            <a:endParaRPr lang="zh-CN" altLang="en-US"/>
          </a:p>
        </p:txBody>
      </p:sp>
      <p:sp>
        <p:nvSpPr>
          <p:cNvPr id="33" name="Text Placeholder 31">
            <a:extLst>
              <a:ext uri="{FF2B5EF4-FFF2-40B4-BE49-F238E27FC236}">
                <a16:creationId xmlns:a16="http://schemas.microsoft.com/office/drawing/2014/main" id="{3471DD26-72BA-4DE6-809B-57A97061187F}"/>
              </a:ext>
            </a:extLst>
          </p:cNvPr>
          <p:cNvSpPr>
            <a:spLocks noGrp="1"/>
          </p:cNvSpPr>
          <p:nvPr>
            <p:ph type="body" sz="quarter" idx="19" hasCustomPrompt="1"/>
          </p:nvPr>
        </p:nvSpPr>
        <p:spPr>
          <a:xfrm>
            <a:off x="4960165" y="2090366"/>
            <a:ext cx="373835" cy="927100"/>
          </a:xfrm>
          <a:prstGeom prst="rect">
            <a:avLst/>
          </a:prstGeom>
        </p:spPr>
        <p:txBody>
          <a:bodyPr/>
          <a:lstStyle>
            <a:lvl1pPr marL="0" indent="0">
              <a:buNone/>
              <a:defRPr b="1">
                <a:latin typeface="+mj-lt"/>
              </a:defRPr>
            </a:lvl1pPr>
          </a:lstStyle>
          <a:p>
            <a:pPr lvl="0"/>
            <a:r>
              <a:rPr lang="en-US" altLang="zh-CN"/>
              <a:t>01</a:t>
            </a:r>
            <a:endParaRPr lang="zh-CN" altLang="en-US"/>
          </a:p>
        </p:txBody>
      </p:sp>
      <p:sp>
        <p:nvSpPr>
          <p:cNvPr id="32" name="Text Placeholder 31">
            <a:extLst>
              <a:ext uri="{FF2B5EF4-FFF2-40B4-BE49-F238E27FC236}">
                <a16:creationId xmlns:a16="http://schemas.microsoft.com/office/drawing/2014/main" id="{B4F1D455-2D31-F487-D32A-8C3DD7AC1688}"/>
              </a:ext>
            </a:extLst>
          </p:cNvPr>
          <p:cNvSpPr>
            <a:spLocks noGrp="1"/>
          </p:cNvSpPr>
          <p:nvPr>
            <p:ph type="body" sz="quarter" idx="18"/>
          </p:nvPr>
        </p:nvSpPr>
        <p:spPr>
          <a:xfrm>
            <a:off x="5383983" y="2090365"/>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1" name="Text Placeholder 31">
            <a:extLst>
              <a:ext uri="{FF2B5EF4-FFF2-40B4-BE49-F238E27FC236}">
                <a16:creationId xmlns:a16="http://schemas.microsoft.com/office/drawing/2014/main" id="{444E9B0D-660E-5E81-039C-B1C066D8DBE2}"/>
              </a:ext>
            </a:extLst>
          </p:cNvPr>
          <p:cNvSpPr>
            <a:spLocks noGrp="1"/>
          </p:cNvSpPr>
          <p:nvPr>
            <p:ph type="body" sz="quarter" idx="21" hasCustomPrompt="1"/>
          </p:nvPr>
        </p:nvSpPr>
        <p:spPr>
          <a:xfrm>
            <a:off x="4960165" y="3156925"/>
            <a:ext cx="373835" cy="927100"/>
          </a:xfrm>
          <a:prstGeom prst="rect">
            <a:avLst/>
          </a:prstGeom>
        </p:spPr>
        <p:txBody>
          <a:bodyPr/>
          <a:lstStyle>
            <a:lvl1pPr marL="0" indent="0">
              <a:buNone/>
              <a:defRPr b="1">
                <a:latin typeface="+mj-lt"/>
              </a:defRPr>
            </a:lvl1pPr>
          </a:lstStyle>
          <a:p>
            <a:pPr lvl="0"/>
            <a:r>
              <a:rPr lang="en-US" altLang="zh-CN"/>
              <a:t>02</a:t>
            </a:r>
            <a:endParaRPr lang="zh-CN" altLang="en-US"/>
          </a:p>
        </p:txBody>
      </p:sp>
      <p:sp>
        <p:nvSpPr>
          <p:cNvPr id="40" name="Text Placeholder 31">
            <a:extLst>
              <a:ext uri="{FF2B5EF4-FFF2-40B4-BE49-F238E27FC236}">
                <a16:creationId xmlns:a16="http://schemas.microsoft.com/office/drawing/2014/main" id="{743383F4-76CB-515E-5F19-CEAB4FBE6612}"/>
              </a:ext>
            </a:extLst>
          </p:cNvPr>
          <p:cNvSpPr>
            <a:spLocks noGrp="1"/>
          </p:cNvSpPr>
          <p:nvPr>
            <p:ph type="body" sz="quarter" idx="20"/>
          </p:nvPr>
        </p:nvSpPr>
        <p:spPr>
          <a:xfrm>
            <a:off x="5383983" y="3156924"/>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3" name="Text Placeholder 31">
            <a:extLst>
              <a:ext uri="{FF2B5EF4-FFF2-40B4-BE49-F238E27FC236}">
                <a16:creationId xmlns:a16="http://schemas.microsoft.com/office/drawing/2014/main" id="{9450BF16-B771-DE2A-3166-A829A9F04535}"/>
              </a:ext>
            </a:extLst>
          </p:cNvPr>
          <p:cNvSpPr>
            <a:spLocks noGrp="1"/>
          </p:cNvSpPr>
          <p:nvPr>
            <p:ph type="body" sz="quarter" idx="23" hasCustomPrompt="1"/>
          </p:nvPr>
        </p:nvSpPr>
        <p:spPr>
          <a:xfrm>
            <a:off x="4960165" y="4223484"/>
            <a:ext cx="373835" cy="927100"/>
          </a:xfrm>
          <a:prstGeom prst="rect">
            <a:avLst/>
          </a:prstGeom>
        </p:spPr>
        <p:txBody>
          <a:bodyPr/>
          <a:lstStyle>
            <a:lvl1pPr marL="0" indent="0">
              <a:buNone/>
              <a:defRPr b="1">
                <a:latin typeface="+mj-lt"/>
              </a:defRPr>
            </a:lvl1pPr>
          </a:lstStyle>
          <a:p>
            <a:pPr lvl="0"/>
            <a:r>
              <a:rPr lang="en-US" altLang="zh-CN"/>
              <a:t>03</a:t>
            </a:r>
            <a:endParaRPr lang="zh-CN" altLang="en-US"/>
          </a:p>
        </p:txBody>
      </p:sp>
      <p:sp>
        <p:nvSpPr>
          <p:cNvPr id="42" name="Text Placeholder 31">
            <a:extLst>
              <a:ext uri="{FF2B5EF4-FFF2-40B4-BE49-F238E27FC236}">
                <a16:creationId xmlns:a16="http://schemas.microsoft.com/office/drawing/2014/main" id="{929A263F-5BBB-02F3-E7F5-8E5341C5F917}"/>
              </a:ext>
            </a:extLst>
          </p:cNvPr>
          <p:cNvSpPr>
            <a:spLocks noGrp="1"/>
          </p:cNvSpPr>
          <p:nvPr>
            <p:ph type="body" sz="quarter" idx="22"/>
          </p:nvPr>
        </p:nvSpPr>
        <p:spPr>
          <a:xfrm>
            <a:off x="5383983" y="4223483"/>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7" name="Text Placeholder 31">
            <a:extLst>
              <a:ext uri="{FF2B5EF4-FFF2-40B4-BE49-F238E27FC236}">
                <a16:creationId xmlns:a16="http://schemas.microsoft.com/office/drawing/2014/main" id="{353D6AB3-9721-494D-7B10-3A2133411479}"/>
              </a:ext>
            </a:extLst>
          </p:cNvPr>
          <p:cNvSpPr>
            <a:spLocks noGrp="1"/>
          </p:cNvSpPr>
          <p:nvPr>
            <p:ph type="body" sz="quarter" idx="25" hasCustomPrompt="1"/>
          </p:nvPr>
        </p:nvSpPr>
        <p:spPr>
          <a:xfrm>
            <a:off x="4960165" y="5286341"/>
            <a:ext cx="373835" cy="927100"/>
          </a:xfrm>
          <a:prstGeom prst="rect">
            <a:avLst/>
          </a:prstGeom>
        </p:spPr>
        <p:txBody>
          <a:bodyPr/>
          <a:lstStyle>
            <a:lvl1pPr marL="0" indent="0">
              <a:buNone/>
              <a:defRPr b="1">
                <a:latin typeface="+mj-lt"/>
              </a:defRPr>
            </a:lvl1pPr>
          </a:lstStyle>
          <a:p>
            <a:pPr lvl="0"/>
            <a:r>
              <a:rPr lang="en-US" altLang="zh-CN"/>
              <a:t>04</a:t>
            </a:r>
            <a:endParaRPr lang="zh-CN" altLang="en-US"/>
          </a:p>
        </p:txBody>
      </p:sp>
      <p:sp>
        <p:nvSpPr>
          <p:cNvPr id="46" name="Text Placeholder 31">
            <a:extLst>
              <a:ext uri="{FF2B5EF4-FFF2-40B4-BE49-F238E27FC236}">
                <a16:creationId xmlns:a16="http://schemas.microsoft.com/office/drawing/2014/main" id="{39663CA6-B6B3-52D5-500D-DC9A4FFC78BB}"/>
              </a:ext>
            </a:extLst>
          </p:cNvPr>
          <p:cNvSpPr>
            <a:spLocks noGrp="1"/>
          </p:cNvSpPr>
          <p:nvPr>
            <p:ph type="body" sz="quarter" idx="24"/>
          </p:nvPr>
        </p:nvSpPr>
        <p:spPr>
          <a:xfrm>
            <a:off x="5383983" y="5286340"/>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49" name="Text Placeholder 31">
            <a:extLst>
              <a:ext uri="{FF2B5EF4-FFF2-40B4-BE49-F238E27FC236}">
                <a16:creationId xmlns:a16="http://schemas.microsoft.com/office/drawing/2014/main" id="{7DE93FA1-D65F-0D07-E2D1-7947FC057A9D}"/>
              </a:ext>
            </a:extLst>
          </p:cNvPr>
          <p:cNvSpPr>
            <a:spLocks noGrp="1"/>
          </p:cNvSpPr>
          <p:nvPr>
            <p:ph type="body" sz="quarter" idx="27" hasCustomPrompt="1"/>
          </p:nvPr>
        </p:nvSpPr>
        <p:spPr>
          <a:xfrm>
            <a:off x="8568815" y="2090366"/>
            <a:ext cx="373835" cy="927100"/>
          </a:xfrm>
          <a:prstGeom prst="rect">
            <a:avLst/>
          </a:prstGeom>
        </p:spPr>
        <p:txBody>
          <a:bodyPr/>
          <a:lstStyle>
            <a:lvl1pPr marL="0" indent="0">
              <a:buNone/>
              <a:defRPr b="1">
                <a:latin typeface="+mj-lt"/>
              </a:defRPr>
            </a:lvl1pPr>
          </a:lstStyle>
          <a:p>
            <a:pPr lvl="0"/>
            <a:r>
              <a:rPr lang="en-US" altLang="zh-CN"/>
              <a:t>05</a:t>
            </a:r>
            <a:endParaRPr lang="zh-CN" altLang="en-US"/>
          </a:p>
        </p:txBody>
      </p:sp>
      <p:sp>
        <p:nvSpPr>
          <p:cNvPr id="48" name="Text Placeholder 31">
            <a:extLst>
              <a:ext uri="{FF2B5EF4-FFF2-40B4-BE49-F238E27FC236}">
                <a16:creationId xmlns:a16="http://schemas.microsoft.com/office/drawing/2014/main" id="{F8BE6A83-0A68-659D-7198-FAA093242E86}"/>
              </a:ext>
            </a:extLst>
          </p:cNvPr>
          <p:cNvSpPr>
            <a:spLocks noGrp="1"/>
          </p:cNvSpPr>
          <p:nvPr>
            <p:ph type="body" sz="quarter" idx="26"/>
          </p:nvPr>
        </p:nvSpPr>
        <p:spPr>
          <a:xfrm>
            <a:off x="8992633" y="2090365"/>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51" name="Text Placeholder 31">
            <a:extLst>
              <a:ext uri="{FF2B5EF4-FFF2-40B4-BE49-F238E27FC236}">
                <a16:creationId xmlns:a16="http://schemas.microsoft.com/office/drawing/2014/main" id="{39254CDD-A36B-00EE-565C-1E798195EF81}"/>
              </a:ext>
            </a:extLst>
          </p:cNvPr>
          <p:cNvSpPr>
            <a:spLocks noGrp="1"/>
          </p:cNvSpPr>
          <p:nvPr>
            <p:ph type="body" sz="quarter" idx="29" hasCustomPrompt="1"/>
          </p:nvPr>
        </p:nvSpPr>
        <p:spPr>
          <a:xfrm>
            <a:off x="8568815" y="3156925"/>
            <a:ext cx="373835" cy="927100"/>
          </a:xfrm>
          <a:prstGeom prst="rect">
            <a:avLst/>
          </a:prstGeom>
        </p:spPr>
        <p:txBody>
          <a:bodyPr/>
          <a:lstStyle>
            <a:lvl1pPr marL="0" indent="0">
              <a:buNone/>
              <a:defRPr b="1">
                <a:latin typeface="+mj-lt"/>
              </a:defRPr>
            </a:lvl1pPr>
          </a:lstStyle>
          <a:p>
            <a:pPr lvl="0"/>
            <a:r>
              <a:rPr lang="en-US" altLang="zh-CN"/>
              <a:t>06</a:t>
            </a:r>
            <a:endParaRPr lang="zh-CN" altLang="en-US"/>
          </a:p>
        </p:txBody>
      </p:sp>
      <p:sp>
        <p:nvSpPr>
          <p:cNvPr id="50" name="Text Placeholder 31">
            <a:extLst>
              <a:ext uri="{FF2B5EF4-FFF2-40B4-BE49-F238E27FC236}">
                <a16:creationId xmlns:a16="http://schemas.microsoft.com/office/drawing/2014/main" id="{6EF46F87-B099-5D0E-1157-89F5B9E2E727}"/>
              </a:ext>
            </a:extLst>
          </p:cNvPr>
          <p:cNvSpPr>
            <a:spLocks noGrp="1"/>
          </p:cNvSpPr>
          <p:nvPr>
            <p:ph type="body" sz="quarter" idx="28"/>
          </p:nvPr>
        </p:nvSpPr>
        <p:spPr>
          <a:xfrm>
            <a:off x="8992633" y="3156924"/>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53" name="Text Placeholder 31">
            <a:extLst>
              <a:ext uri="{FF2B5EF4-FFF2-40B4-BE49-F238E27FC236}">
                <a16:creationId xmlns:a16="http://schemas.microsoft.com/office/drawing/2014/main" id="{6AE05A6C-4664-CBD3-1CA4-6E8DE994AEBB}"/>
              </a:ext>
            </a:extLst>
          </p:cNvPr>
          <p:cNvSpPr>
            <a:spLocks noGrp="1"/>
          </p:cNvSpPr>
          <p:nvPr>
            <p:ph type="body" sz="quarter" idx="31" hasCustomPrompt="1"/>
          </p:nvPr>
        </p:nvSpPr>
        <p:spPr>
          <a:xfrm>
            <a:off x="8568815" y="4223484"/>
            <a:ext cx="373835" cy="927100"/>
          </a:xfrm>
          <a:prstGeom prst="rect">
            <a:avLst/>
          </a:prstGeom>
        </p:spPr>
        <p:txBody>
          <a:bodyPr/>
          <a:lstStyle>
            <a:lvl1pPr marL="0" indent="0">
              <a:buNone/>
              <a:defRPr b="1">
                <a:latin typeface="+mj-lt"/>
              </a:defRPr>
            </a:lvl1pPr>
          </a:lstStyle>
          <a:p>
            <a:pPr lvl="0"/>
            <a:r>
              <a:rPr lang="en-US" altLang="zh-CN"/>
              <a:t>07</a:t>
            </a:r>
            <a:endParaRPr lang="zh-CN" altLang="en-US"/>
          </a:p>
        </p:txBody>
      </p:sp>
      <p:sp>
        <p:nvSpPr>
          <p:cNvPr id="52" name="Text Placeholder 31">
            <a:extLst>
              <a:ext uri="{FF2B5EF4-FFF2-40B4-BE49-F238E27FC236}">
                <a16:creationId xmlns:a16="http://schemas.microsoft.com/office/drawing/2014/main" id="{1F752960-111B-A2A5-D0AE-30A754086C08}"/>
              </a:ext>
            </a:extLst>
          </p:cNvPr>
          <p:cNvSpPr>
            <a:spLocks noGrp="1"/>
          </p:cNvSpPr>
          <p:nvPr>
            <p:ph type="body" sz="quarter" idx="30"/>
          </p:nvPr>
        </p:nvSpPr>
        <p:spPr>
          <a:xfrm>
            <a:off x="8992633" y="4223483"/>
            <a:ext cx="2693217" cy="927100"/>
          </a:xfrm>
          <a:prstGeom prst="rect">
            <a:avLst/>
          </a:prstGeom>
        </p:spPr>
        <p:txBody>
          <a:bodyPr/>
          <a:lstStyle>
            <a:lvl1pPr marL="0" indent="0">
              <a:buNone/>
              <a:defRPr b="1">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D498B023-288E-5EC9-1940-4036A38EE81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7C0F29BF-C8A7-F7F6-BD42-795E1AC69409}"/>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A477470-5251-95E3-E518-826E94FB61D2}"/>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76337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4314709B-2DE9-50FE-2702-8B4AD718F14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E409E9F1-7770-9BE6-3E1C-E34FEE7D6EF3}"/>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0" name="Freeform: Shape">
            <a:extLst>
              <a:ext uri="{FF2B5EF4-FFF2-40B4-BE49-F238E27FC236}">
                <a16:creationId xmlns:a16="http://schemas.microsoft.com/office/drawing/2014/main" id="{9F2862DB-BD0A-E377-E37E-2DEE6B3F658A}"/>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0889A5-5B0A-74F0-1069-745E92BBF2A5}"/>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11" name="Footer Placeholder 10">
            <a:extLst>
              <a:ext uri="{FF2B5EF4-FFF2-40B4-BE49-F238E27FC236}">
                <a16:creationId xmlns:a16="http://schemas.microsoft.com/office/drawing/2014/main" id="{342CC3D4-39E1-BC5B-6398-3215A3688BA9}"/>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2" name="Slide Number Placeholder 11">
            <a:extLst>
              <a:ext uri="{FF2B5EF4-FFF2-40B4-BE49-F238E27FC236}">
                <a16:creationId xmlns:a16="http://schemas.microsoft.com/office/drawing/2014/main" id="{7E866820-403A-97DB-39BA-2627EE8B1670}"/>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258989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BD00E-0347-A237-F879-E98C21FC2626}"/>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A336D96B-DDC7-88FE-3748-7FAE59C89341}"/>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FF46980A-22A9-EE82-E5F4-C5F254A9DB86}"/>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07057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Freeform: Shape 2">
            <a:extLst>
              <a:ext uri="{FF2B5EF4-FFF2-40B4-BE49-F238E27FC236}">
                <a16:creationId xmlns:a16="http://schemas.microsoft.com/office/drawing/2014/main" id="{4C76448A-8DA9-FA9B-1755-98D0447D8DC1}"/>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80F81ED3-7B52-CF83-878A-E1327A7ABF2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23">
            <a:extLst>
              <a:ext uri="{FF2B5EF4-FFF2-40B4-BE49-F238E27FC236}">
                <a16:creationId xmlns:a16="http://schemas.microsoft.com/office/drawing/2014/main" id="{5EF3862D-2654-F772-B0A9-E35078772755}"/>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24">
            <a:extLst>
              <a:ext uri="{FF2B5EF4-FFF2-40B4-BE49-F238E27FC236}">
                <a16:creationId xmlns:a16="http://schemas.microsoft.com/office/drawing/2014/main" id="{8AAA57E6-B70E-6432-E937-1F43F631BA17}"/>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TextBox 14">
            <a:extLst>
              <a:ext uri="{FF2B5EF4-FFF2-40B4-BE49-F238E27FC236}">
                <a16:creationId xmlns:a16="http://schemas.microsoft.com/office/drawing/2014/main" id="{0AB789D6-45AD-0337-D46C-D4235508F8A7}"/>
              </a:ext>
              <a:ext uri="{C183D7F6-B498-43B3-948B-1728B52AA6E4}">
                <adec:decorative xmlns:adec="http://schemas.microsoft.com/office/drawing/2017/decorative" val="1"/>
              </a:ext>
            </a:extLst>
          </p:cNvPr>
          <p:cNvSpPr txBox="1"/>
          <p:nvPr userDrawn="1"/>
        </p:nvSpPr>
        <p:spPr>
          <a:xfrm>
            <a:off x="10087776"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8" name="Freeform: Shape 16">
            <a:extLst>
              <a:ext uri="{FF2B5EF4-FFF2-40B4-BE49-F238E27FC236}">
                <a16:creationId xmlns:a16="http://schemas.microsoft.com/office/drawing/2014/main" id="{7F634E0C-3675-54AA-7D4F-2ABE8D559793}"/>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2">
            <a:extLst>
              <a:ext uri="{FF2B5EF4-FFF2-40B4-BE49-F238E27FC236}">
                <a16:creationId xmlns:a16="http://schemas.microsoft.com/office/drawing/2014/main" id="{A2A3B027-376E-B297-A66B-84EFEE797C22}"/>
              </a:ext>
              <a:ext uri="{C183D7F6-B498-43B3-948B-1728B52AA6E4}">
                <adec:decorative xmlns:adec="http://schemas.microsoft.com/office/drawing/2017/decorative" val="1"/>
              </a:ext>
            </a:extLst>
          </p:cNvPr>
          <p:cNvSpPr/>
          <p:nvPr/>
        </p:nvSpPr>
        <p:spPr>
          <a:xfrm rot="16200000" flipH="1">
            <a:off x="11518606"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6ECB706B-E13F-3465-1A99-2AA0F61C8D2A}"/>
              </a:ext>
              <a:ext uri="{C183D7F6-B498-43B3-948B-1728B52AA6E4}">
                <adec:decorative xmlns:adec="http://schemas.microsoft.com/office/drawing/2017/decorative" val="1"/>
              </a:ext>
            </a:extLst>
          </p:cNvPr>
          <p:cNvSpPr/>
          <p:nvPr/>
        </p:nvSpPr>
        <p:spPr>
          <a:xfrm rot="16200000" flipH="1">
            <a:off x="10845212"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1" name="Freeform: Shape 23">
            <a:extLst>
              <a:ext uri="{FF2B5EF4-FFF2-40B4-BE49-F238E27FC236}">
                <a16:creationId xmlns:a16="http://schemas.microsoft.com/office/drawing/2014/main" id="{A7F04D89-0C0A-F759-7ED4-4E922EA04131}"/>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2" name="Title 1">
            <a:extLst>
              <a:ext uri="{FF2B5EF4-FFF2-40B4-BE49-F238E27FC236}">
                <a16:creationId xmlns:a16="http://schemas.microsoft.com/office/drawing/2014/main" id="{152E34DB-911D-92D7-9E88-5658F1E49901}"/>
              </a:ext>
            </a:extLst>
          </p:cNvPr>
          <p:cNvSpPr>
            <a:spLocks noGrp="1"/>
          </p:cNvSpPr>
          <p:nvPr>
            <p:ph type="title"/>
          </p:nvPr>
        </p:nvSpPr>
        <p:spPr>
          <a:xfrm>
            <a:off x="676475" y="1109587"/>
            <a:ext cx="7322118" cy="2210437"/>
          </a:xfrm>
          <a:prstGeom prst="rect">
            <a:avLst/>
          </a:prstGeom>
        </p:spPr>
        <p:txBody>
          <a:bodyPr>
            <a:normAutofit/>
          </a:bodyPr>
          <a:lstStyle>
            <a:lvl1pPr>
              <a:defRPr sz="3600"/>
            </a:lvl1pPr>
          </a:lstStyle>
          <a:p>
            <a:r>
              <a:rPr lang="en-US"/>
              <a:t>Click to edit Master title style</a:t>
            </a:r>
          </a:p>
        </p:txBody>
      </p:sp>
      <p:sp>
        <p:nvSpPr>
          <p:cNvPr id="5"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76475" y="3493618"/>
            <a:ext cx="7322118" cy="24344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485DC-46D9-E9B9-F0A9-B8CA73A90B1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85BCC51-D59D-766B-AD59-7E29F36D66ED}"/>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A41F75A-64F0-8394-21F3-6155712DEF7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224980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10" name="Freeform: Shape 2">
            <a:extLst>
              <a:ext uri="{FF2B5EF4-FFF2-40B4-BE49-F238E27FC236}">
                <a16:creationId xmlns:a16="http://schemas.microsoft.com/office/drawing/2014/main" id="{4C76448A-8DA9-FA9B-1755-98D0447D8DC1}"/>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80F81ED3-7B52-CF83-878A-E1327A7ABF2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23">
            <a:extLst>
              <a:ext uri="{FF2B5EF4-FFF2-40B4-BE49-F238E27FC236}">
                <a16:creationId xmlns:a16="http://schemas.microsoft.com/office/drawing/2014/main" id="{5EF3862D-2654-F772-B0A9-E35078772755}"/>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24">
            <a:extLst>
              <a:ext uri="{FF2B5EF4-FFF2-40B4-BE49-F238E27FC236}">
                <a16:creationId xmlns:a16="http://schemas.microsoft.com/office/drawing/2014/main" id="{8AAA57E6-B70E-6432-E937-1F43F631BA17}"/>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TextBox 14">
            <a:extLst>
              <a:ext uri="{FF2B5EF4-FFF2-40B4-BE49-F238E27FC236}">
                <a16:creationId xmlns:a16="http://schemas.microsoft.com/office/drawing/2014/main" id="{0AB789D6-45AD-0337-D46C-D4235508F8A7}"/>
              </a:ext>
              <a:ext uri="{C183D7F6-B498-43B3-948B-1728B52AA6E4}">
                <adec:decorative xmlns:adec="http://schemas.microsoft.com/office/drawing/2017/decorative" val="1"/>
              </a:ext>
            </a:extLst>
          </p:cNvPr>
          <p:cNvSpPr txBox="1"/>
          <p:nvPr userDrawn="1"/>
        </p:nvSpPr>
        <p:spPr>
          <a:xfrm>
            <a:off x="10087776"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8" name="Freeform: Shape 16">
            <a:extLst>
              <a:ext uri="{FF2B5EF4-FFF2-40B4-BE49-F238E27FC236}">
                <a16:creationId xmlns:a16="http://schemas.microsoft.com/office/drawing/2014/main" id="{7F634E0C-3675-54AA-7D4F-2ABE8D559793}"/>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2">
            <a:extLst>
              <a:ext uri="{FF2B5EF4-FFF2-40B4-BE49-F238E27FC236}">
                <a16:creationId xmlns:a16="http://schemas.microsoft.com/office/drawing/2014/main" id="{A2A3B027-376E-B297-A66B-84EFEE797C22}"/>
              </a:ext>
              <a:ext uri="{C183D7F6-B498-43B3-948B-1728B52AA6E4}">
                <adec:decorative xmlns:adec="http://schemas.microsoft.com/office/drawing/2017/decorative" val="1"/>
              </a:ext>
            </a:extLst>
          </p:cNvPr>
          <p:cNvSpPr/>
          <p:nvPr/>
        </p:nvSpPr>
        <p:spPr>
          <a:xfrm rot="16200000" flipH="1">
            <a:off x="11518606"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6ECB706B-E13F-3465-1A99-2AA0F61C8D2A}"/>
              </a:ext>
              <a:ext uri="{C183D7F6-B498-43B3-948B-1728B52AA6E4}">
                <adec:decorative xmlns:adec="http://schemas.microsoft.com/office/drawing/2017/decorative" val="1"/>
              </a:ext>
            </a:extLst>
          </p:cNvPr>
          <p:cNvSpPr/>
          <p:nvPr/>
        </p:nvSpPr>
        <p:spPr>
          <a:xfrm rot="16200000" flipH="1">
            <a:off x="10845212"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1" name="Freeform: Shape 23">
            <a:extLst>
              <a:ext uri="{FF2B5EF4-FFF2-40B4-BE49-F238E27FC236}">
                <a16:creationId xmlns:a16="http://schemas.microsoft.com/office/drawing/2014/main" id="{A7F04D89-0C0A-F759-7ED4-4E922EA04131}"/>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2" name="Title 1">
            <a:extLst>
              <a:ext uri="{FF2B5EF4-FFF2-40B4-BE49-F238E27FC236}">
                <a16:creationId xmlns:a16="http://schemas.microsoft.com/office/drawing/2014/main" id="{152E34DB-911D-92D7-9E88-5658F1E49901}"/>
              </a:ext>
            </a:extLst>
          </p:cNvPr>
          <p:cNvSpPr>
            <a:spLocks noGrp="1"/>
          </p:cNvSpPr>
          <p:nvPr>
            <p:ph type="title"/>
          </p:nvPr>
        </p:nvSpPr>
        <p:spPr>
          <a:xfrm>
            <a:off x="676475" y="1109587"/>
            <a:ext cx="7322118" cy="2210437"/>
          </a:xfrm>
          <a:prstGeom prst="rect">
            <a:avLst/>
          </a:prstGeom>
        </p:spPr>
        <p:txBody>
          <a:bodyPr>
            <a:normAutofit/>
          </a:bodyPr>
          <a:lstStyle>
            <a:lvl1pPr>
              <a:defRPr sz="3600"/>
            </a:lvl1pPr>
          </a:lstStyle>
          <a:p>
            <a:r>
              <a:rPr lang="en-US"/>
              <a:t>Click to edit Master title style</a:t>
            </a:r>
          </a:p>
        </p:txBody>
      </p:sp>
      <p:sp>
        <p:nvSpPr>
          <p:cNvPr id="5"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76475" y="3493618"/>
            <a:ext cx="7322118" cy="24344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485DC-46D9-E9B9-F0A9-B8CA73A90B1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85BCC51-D59D-766B-AD59-7E29F36D66ED}"/>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A41F75A-64F0-8394-21F3-6155712DEF7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1455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080B6DB1-CB90-9090-7F23-46289DCAECBE}"/>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Freeform: Shape">
            <a:extLst>
              <a:ext uri="{FF2B5EF4-FFF2-40B4-BE49-F238E27FC236}">
                <a16:creationId xmlns:a16="http://schemas.microsoft.com/office/drawing/2014/main" id="{F2360D78-2F39-A359-A9EA-0AC779EF79C3}"/>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a:prstGeom prst="rect">
            <a:avLst/>
          </a:prstGeo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723741D-35DA-D8D2-07F7-924A71C28D93}"/>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B99AAE5-19EC-C30B-C61E-4C590923693A}"/>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6B5A3C75-9B19-C652-0880-D0710A24E0B5}"/>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0256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7DA924AD-1C1D-D8F5-5CC3-C69EAF9F1E8F}"/>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58341E08-3F36-8891-D020-872F03A54001}"/>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F801C45-94AB-0557-0899-5F18E80E5BE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1F3974E5-F51A-C33D-465D-B3734455ACE2}"/>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0D5750A3-D819-9F29-38D0-6B4FBD3AD065}"/>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1116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a:lstStyle/>
          <a:p>
            <a:r>
              <a:rPr lang="en-US"/>
              <a:t>Click to edit Master title style</a:t>
            </a:r>
          </a:p>
        </p:txBody>
      </p:sp>
      <p:sp>
        <p:nvSpPr>
          <p:cNvPr id="7"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680897"/>
            <a:ext cx="10504000" cy="43451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D8B4E25F-531D-DF2F-14F1-FE2C51D1A447}"/>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3" name="Footer Placeholder 12">
            <a:extLst>
              <a:ext uri="{FF2B5EF4-FFF2-40B4-BE49-F238E27FC236}">
                <a16:creationId xmlns:a16="http://schemas.microsoft.com/office/drawing/2014/main" id="{EC6C434A-F6C6-2860-1422-B7155FAAAF1D}"/>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4" name="Slide Number Placeholder 13">
            <a:extLst>
              <a:ext uri="{FF2B5EF4-FFF2-40B4-BE49-F238E27FC236}">
                <a16:creationId xmlns:a16="http://schemas.microsoft.com/office/drawing/2014/main" id="{81038715-ED80-7D06-C0C4-93799D045D3E}"/>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
        <p:nvSpPr>
          <p:cNvPr id="9" name="Freeform: Shape 7">
            <a:extLst>
              <a:ext uri="{FF2B5EF4-FFF2-40B4-BE49-F238E27FC236}">
                <a16:creationId xmlns:a16="http://schemas.microsoft.com/office/drawing/2014/main" id="{CAAEA972-5937-11B7-6547-BD195681A8DA}"/>
              </a:ext>
              <a:ext uri="{C183D7F6-B498-43B3-948B-1728B52AA6E4}">
                <adec:decorative xmlns:adec="http://schemas.microsoft.com/office/drawing/2017/decorative" val="1"/>
              </a:ext>
            </a:extLst>
          </p:cNvPr>
          <p:cNvSpPr/>
          <p:nvPr userDrawn="1"/>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0" name="Freeform: Shape 6">
            <a:extLst>
              <a:ext uri="{FF2B5EF4-FFF2-40B4-BE49-F238E27FC236}">
                <a16:creationId xmlns:a16="http://schemas.microsoft.com/office/drawing/2014/main" id="{01327523-E3D2-FD30-B087-181CAAD0DF5E}"/>
              </a:ext>
              <a:ext uri="{C183D7F6-B498-43B3-948B-1728B52AA6E4}">
                <adec:decorative xmlns:adec="http://schemas.microsoft.com/office/drawing/2017/decorative" val="1"/>
              </a:ext>
            </a:extLst>
          </p:cNvPr>
          <p:cNvSpPr/>
          <p:nvPr userDrawn="1"/>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21" name="Freeform: Shape">
            <a:extLst>
              <a:ext uri="{FF2B5EF4-FFF2-40B4-BE49-F238E27FC236}">
                <a16:creationId xmlns:a16="http://schemas.microsoft.com/office/drawing/2014/main" id="{C0A093A6-4530-5807-B19B-AE1259AB92F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15525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6096A36-8956-43CF-1D9D-107316EC6A6B}"/>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25B02F4F-5EED-1D8C-B130-3FEC2D05F2DF}"/>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98C7654-A5E2-D920-8DF1-37EE0720310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DF4C724-2D66-6119-1281-64911C411768}"/>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CD24BE28-1C3E-B879-3FC0-BBD9449A5CA3}"/>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E30699EE-1F9A-A04A-5254-D5EE800AFBFD}"/>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65535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8008" y="854239"/>
            <a:ext cx="7876287" cy="3592629"/>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a:prstGeom prst="rect">
            <a:avLst/>
          </a:prstGeom>
        </p:spPr>
        <p:txBody>
          <a:bodyPr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4">
            <a:extLst>
              <a:ext uri="{FF2B5EF4-FFF2-40B4-BE49-F238E27FC236}">
                <a16:creationId xmlns:a16="http://schemas.microsoft.com/office/drawing/2014/main" id="{61A6B142-CCED-AEC5-DEFE-A7DA986DF83F}"/>
              </a:ext>
            </a:extLst>
          </p:cNvPr>
          <p:cNvSpPr>
            <a:spLocks noGrp="1"/>
          </p:cNvSpPr>
          <p:nvPr>
            <p:ph type="body" sz="quarter" idx="27" hasCustomPrompt="1"/>
          </p:nvPr>
        </p:nvSpPr>
        <p:spPr>
          <a:xfrm>
            <a:off x="657225" y="5783721"/>
            <a:ext cx="2401888" cy="303213"/>
          </a:xfrm>
        </p:spPr>
        <p:txBody>
          <a:bodyPr>
            <a:normAutofit/>
          </a:bodyPr>
          <a:lstStyle>
            <a:lvl1pPr>
              <a:defRPr sz="1600">
                <a:solidFill>
                  <a:schemeClr val="bg1"/>
                </a:solidFill>
              </a:defRPr>
            </a:lvl1pPr>
          </a:lstStyle>
          <a:p>
            <a:pPr lvl="0"/>
            <a:r>
              <a:rPr lang="en-US" altLang="zh-CN"/>
              <a:t>Presenter Name</a:t>
            </a:r>
            <a:endParaRPr lang="zh-CN" altLang="en-US"/>
          </a:p>
        </p:txBody>
      </p:sp>
      <p:sp>
        <p:nvSpPr>
          <p:cNvPr id="7" name="Date Placeholder 6">
            <a:extLst>
              <a:ext uri="{FF2B5EF4-FFF2-40B4-BE49-F238E27FC236}">
                <a16:creationId xmlns:a16="http://schemas.microsoft.com/office/drawing/2014/main" id="{E02FAABF-824B-6D9F-5B9B-7AFEC5278978}"/>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EE4456DF-D8F4-2F56-A4A6-D7E2BE54EF39}"/>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9" name="Slide Number Placeholder 8">
            <a:extLst>
              <a:ext uri="{FF2B5EF4-FFF2-40B4-BE49-F238E27FC236}">
                <a16:creationId xmlns:a16="http://schemas.microsoft.com/office/drawing/2014/main" id="{42B70E86-4A53-EFBF-CE9E-37AA1F6FA6D7}"/>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5" name="Freeform: Shape 2">
            <a:extLst>
              <a:ext uri="{FF2B5EF4-FFF2-40B4-BE49-F238E27FC236}">
                <a16:creationId xmlns:a16="http://schemas.microsoft.com/office/drawing/2014/main" id="{D9CC9EB1-781F-EFE8-3725-AA5FDC64187B}"/>
              </a:ext>
              <a:ext uri="{C183D7F6-B498-43B3-948B-1728B52AA6E4}">
                <adec:decorative xmlns:adec="http://schemas.microsoft.com/office/drawing/2017/decorative" val="1"/>
              </a:ext>
            </a:extLst>
          </p:cNvPr>
          <p:cNvSpPr/>
          <p:nvPr userDrawn="1"/>
        </p:nvSpPr>
        <p:spPr>
          <a:xfrm rot="5400000">
            <a:off x="9510522" y="893826"/>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6" name="Freeform: Shape 6">
            <a:extLst>
              <a:ext uri="{FF2B5EF4-FFF2-40B4-BE49-F238E27FC236}">
                <a16:creationId xmlns:a16="http://schemas.microsoft.com/office/drawing/2014/main" id="{54DE81F7-8C40-272F-7AEE-3359798A31A1}"/>
              </a:ext>
              <a:ext uri="{C183D7F6-B498-43B3-948B-1728B52AA6E4}">
                <adec:decorative xmlns:adec="http://schemas.microsoft.com/office/drawing/2017/decorative" val="1"/>
              </a:ext>
            </a:extLst>
          </p:cNvPr>
          <p:cNvSpPr/>
          <p:nvPr userDrawn="1"/>
        </p:nvSpPr>
        <p:spPr>
          <a:xfrm rot="5400000">
            <a:off x="10404348"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23">
            <a:extLst>
              <a:ext uri="{FF2B5EF4-FFF2-40B4-BE49-F238E27FC236}">
                <a16:creationId xmlns:a16="http://schemas.microsoft.com/office/drawing/2014/main" id="{94BA27A9-D846-DDAB-5A26-729BB7D1EF5C}"/>
              </a:ext>
              <a:ext uri="{C183D7F6-B498-43B3-948B-1728B52AA6E4}">
                <adec:decorative xmlns:adec="http://schemas.microsoft.com/office/drawing/2017/decorative" val="1"/>
              </a:ext>
            </a:extLst>
          </p:cNvPr>
          <p:cNvSpPr/>
          <p:nvPr userDrawn="1"/>
        </p:nvSpPr>
        <p:spPr>
          <a:xfrm rot="5400000">
            <a:off x="8616696"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Freeform: Shape 24">
            <a:extLst>
              <a:ext uri="{FF2B5EF4-FFF2-40B4-BE49-F238E27FC236}">
                <a16:creationId xmlns:a16="http://schemas.microsoft.com/office/drawing/2014/main" id="{9981E20C-3766-44A7-1B75-3EE1612D3B28}"/>
              </a:ext>
              <a:ext uri="{C183D7F6-B498-43B3-948B-1728B52AA6E4}">
                <adec:decorative xmlns:adec="http://schemas.microsoft.com/office/drawing/2017/decorative" val="1"/>
              </a:ext>
            </a:extLst>
          </p:cNvPr>
          <p:cNvSpPr/>
          <p:nvPr userDrawn="1"/>
        </p:nvSpPr>
        <p:spPr>
          <a:xfrm rot="5400000">
            <a:off x="11298174" y="0"/>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3" name="TextBox 14">
            <a:extLst>
              <a:ext uri="{FF2B5EF4-FFF2-40B4-BE49-F238E27FC236}">
                <a16:creationId xmlns:a16="http://schemas.microsoft.com/office/drawing/2014/main" id="{D2C6EF12-2853-278E-501C-3D465CA9784D}"/>
              </a:ext>
              <a:ext uri="{C183D7F6-B498-43B3-948B-1728B52AA6E4}">
                <adec:decorative xmlns:adec="http://schemas.microsoft.com/office/drawing/2017/decorative" val="1"/>
              </a:ext>
            </a:extLst>
          </p:cNvPr>
          <p:cNvSpPr txBox="1"/>
          <p:nvPr userDrawn="1"/>
        </p:nvSpPr>
        <p:spPr>
          <a:xfrm>
            <a:off x="9401979" y="2921586"/>
            <a:ext cx="1005379" cy="1005379"/>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4" name="Freeform: Shape 2">
            <a:extLst>
              <a:ext uri="{FF2B5EF4-FFF2-40B4-BE49-F238E27FC236}">
                <a16:creationId xmlns:a16="http://schemas.microsoft.com/office/drawing/2014/main" id="{1DECCF75-D066-917A-1538-2D867380DA77}"/>
              </a:ext>
              <a:ext uri="{C183D7F6-B498-43B3-948B-1728B52AA6E4}">
                <adec:decorative xmlns:adec="http://schemas.microsoft.com/office/drawing/2017/decorative" val="1"/>
              </a:ext>
            </a:extLst>
          </p:cNvPr>
          <p:cNvSpPr/>
          <p:nvPr userDrawn="1"/>
        </p:nvSpPr>
        <p:spPr>
          <a:xfrm rot="16200000" flipH="1">
            <a:off x="11298174" y="4820791"/>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6">
            <a:extLst>
              <a:ext uri="{FF2B5EF4-FFF2-40B4-BE49-F238E27FC236}">
                <a16:creationId xmlns:a16="http://schemas.microsoft.com/office/drawing/2014/main" id="{8FA04E66-213C-DDEB-0D3E-9A5129DDCD3E}"/>
              </a:ext>
              <a:ext uri="{C183D7F6-B498-43B3-948B-1728B52AA6E4}">
                <adec:decorative xmlns:adec="http://schemas.microsoft.com/office/drawing/2017/decorative" val="1"/>
              </a:ext>
            </a:extLst>
          </p:cNvPr>
          <p:cNvSpPr/>
          <p:nvPr userDrawn="1"/>
        </p:nvSpPr>
        <p:spPr>
          <a:xfrm rot="16200000" flipH="1">
            <a:off x="10404348" y="392696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40000"/>
              <a:lumOff val="60000"/>
            </a:schemeClr>
          </a:solidFill>
          <a:ln cap="sq">
            <a:noFill/>
            <a:prstDash val="solid"/>
            <a:miter/>
          </a:ln>
        </p:spPr>
        <p:txBody>
          <a:bodyPr/>
          <a:lstStyle/>
          <a:p>
            <a:endParaRPr lang="zh-CN" altLang="en-US" sz="800"/>
          </a:p>
        </p:txBody>
      </p:sp>
      <p:sp>
        <p:nvSpPr>
          <p:cNvPr id="16" name="Freeform: Shape 23">
            <a:extLst>
              <a:ext uri="{FF2B5EF4-FFF2-40B4-BE49-F238E27FC236}">
                <a16:creationId xmlns:a16="http://schemas.microsoft.com/office/drawing/2014/main" id="{835866C3-D93C-B420-0416-FD8080686323}"/>
              </a:ext>
              <a:ext uri="{C183D7F6-B498-43B3-948B-1728B52AA6E4}">
                <adec:decorative xmlns:adec="http://schemas.microsoft.com/office/drawing/2017/decorative" val="1"/>
              </a:ext>
            </a:extLst>
          </p:cNvPr>
          <p:cNvSpPr/>
          <p:nvPr userDrawn="1"/>
        </p:nvSpPr>
        <p:spPr>
          <a:xfrm rot="5400000">
            <a:off x="11298174" y="3033139"/>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7" name="Freeform: Shape 14">
            <a:extLst>
              <a:ext uri="{FF2B5EF4-FFF2-40B4-BE49-F238E27FC236}">
                <a16:creationId xmlns:a16="http://schemas.microsoft.com/office/drawing/2014/main" id="{F63896DF-D4AA-41AB-717A-9F3129049029}"/>
              </a:ext>
              <a:ext uri="{C183D7F6-B498-43B3-948B-1728B52AA6E4}">
                <adec:decorative xmlns:adec="http://schemas.microsoft.com/office/drawing/2017/decorative" val="1"/>
              </a:ext>
            </a:extLst>
          </p:cNvPr>
          <p:cNvSpPr/>
          <p:nvPr userDrawn="1"/>
        </p:nvSpPr>
        <p:spPr>
          <a:xfrm rot="16200000" flipH="1">
            <a:off x="10348137" y="1849888"/>
            <a:ext cx="1129845" cy="1005380"/>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677182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7DDC21E-2F02-B9AE-BF7D-FAF0861FA37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407995CC-1C02-9949-9BBA-84D9DE4E4F15}"/>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C23D2E0F-1F48-AA1E-E422-E0DF8D478697}"/>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B573E283-7233-2046-616C-3F6C3B0D3E3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324D6145-E362-F48A-112F-56F956889DEE}"/>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F549352-AD61-08A9-04A6-7D8FF2AD106E}"/>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370719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B453C3FD-42F8-C547-D479-8C51B2EA62A5}"/>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A6A060C8-CA5E-1392-37A6-A26307E416B2}"/>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32678DBD-9675-9CA4-5C8A-C435E3DA8E58}"/>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Picture Placeholder 10">
            <a:extLst>
              <a:ext uri="{FF2B5EF4-FFF2-40B4-BE49-F238E27FC236}">
                <a16:creationId xmlns:a16="http://schemas.microsoft.com/office/drawing/2014/main" id="{97F4E59F-41B9-03A1-F2DD-0C7DB2BEF829}"/>
              </a:ext>
              <a:ext uri="{C183D7F6-B498-43B3-948B-1728B52AA6E4}">
                <adec:decorative xmlns:adec="http://schemas.microsoft.com/office/drawing/2017/decorative" val="1"/>
              </a:ext>
            </a:extLst>
          </p:cNvPr>
          <p:cNvSpPr>
            <a:spLocks noGrp="1"/>
          </p:cNvSpPr>
          <p:nvPr>
            <p:ph type="pic" sz="quarter" idx="18"/>
          </p:nvPr>
        </p:nvSpPr>
        <p:spPr>
          <a:xfrm>
            <a:off x="1094557" y="831919"/>
            <a:ext cx="3765549" cy="5194161"/>
          </a:xfrm>
          <a:prstGeom prst="rect">
            <a:avLst/>
          </a:prstGeom>
        </p:spPr>
        <p:txBody>
          <a:bodyPr/>
          <a:lstStyle/>
          <a:p>
            <a:endParaRPr lang="en-US"/>
          </a:p>
        </p:txBody>
      </p:sp>
      <p:sp>
        <p:nvSpPr>
          <p:cNvPr id="20" name="Title 1">
            <a:extLst>
              <a:ext uri="{FF2B5EF4-FFF2-40B4-BE49-F238E27FC236}">
                <a16:creationId xmlns:a16="http://schemas.microsoft.com/office/drawing/2014/main" id="{2B4D8D73-B2A1-85B1-40A3-2864721B8F42}"/>
              </a:ext>
            </a:extLst>
          </p:cNvPr>
          <p:cNvSpPr>
            <a:spLocks noGrp="1"/>
          </p:cNvSpPr>
          <p:nvPr>
            <p:ph type="title"/>
          </p:nvPr>
        </p:nvSpPr>
        <p:spPr>
          <a:xfrm>
            <a:off x="5678770" y="831918"/>
            <a:ext cx="5312223" cy="2488107"/>
          </a:xfrm>
          <a:prstGeom prst="rect">
            <a:avLst/>
          </a:prstGeom>
        </p:spPr>
        <p:txBody>
          <a:bodyPr anchor="b"/>
          <a:lstStyle/>
          <a:p>
            <a:r>
              <a:rPr lang="en-US"/>
              <a:t>Click to edit Master title style</a:t>
            </a:r>
          </a:p>
        </p:txBody>
      </p:sp>
      <p:sp>
        <p:nvSpPr>
          <p:cNvPr id="19" name="Content Placeholder 7">
            <a:extLst>
              <a:ext uri="{FF2B5EF4-FFF2-40B4-BE49-F238E27FC236}">
                <a16:creationId xmlns:a16="http://schemas.microsoft.com/office/drawing/2014/main" id="{D17A4530-54D8-D4D1-C239-DA8BDA6F3A9C}"/>
              </a:ext>
            </a:extLst>
          </p:cNvPr>
          <p:cNvSpPr>
            <a:spLocks noGrp="1"/>
          </p:cNvSpPr>
          <p:nvPr>
            <p:ph sz="quarter" idx="19"/>
          </p:nvPr>
        </p:nvSpPr>
        <p:spPr>
          <a:xfrm>
            <a:off x="5678770" y="3495902"/>
            <a:ext cx="5312223" cy="253017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5D32E-52BC-B951-2E0B-DD987AB6C899}"/>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2949DB8F-D326-6803-47D6-0C383F5355D9}"/>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4CED46E1-E960-6BBB-4F3F-2138113CFB25}"/>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696839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F7CD1964-633A-AA68-8AE3-BB86614AA1B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CA046651-D1FC-C1E2-72A0-09D26FFDC82D}"/>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4CE45C70-75B5-E1B8-48EE-2A5A678E0886}"/>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955848" y="831918"/>
            <a:ext cx="10280304" cy="1567481"/>
          </a:xfrm>
          <a:prstGeom prst="rect">
            <a:avLst/>
          </a:prstGeo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955848" y="2487400"/>
            <a:ext cx="10280304" cy="8806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955848" y="3429000"/>
            <a:ext cx="10280304" cy="2494725"/>
          </a:xfrm>
          <a:prstGeom prst="rect">
            <a:avLst/>
          </a:prstGeom>
        </p:spPr>
        <p:txBody>
          <a:bodyPr/>
          <a:lstStyle/>
          <a:p>
            <a:endParaRPr lang="en-US"/>
          </a:p>
        </p:txBody>
      </p:sp>
      <p:sp>
        <p:nvSpPr>
          <p:cNvPr id="6" name="Date Placeholder 5">
            <a:extLst>
              <a:ext uri="{FF2B5EF4-FFF2-40B4-BE49-F238E27FC236}">
                <a16:creationId xmlns:a16="http://schemas.microsoft.com/office/drawing/2014/main" id="{7292A65F-0F25-F571-B08F-9E8C7C468B3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4952688-6335-5666-783D-7C745231E224}"/>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C1275C39-1E49-7AEB-A0DE-7D86A8E9104D}"/>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184033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9F542AAD-27AF-88A8-E23B-C8A39EAAFEF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1A731B5C-6572-4249-E9C9-1F8E854A1FD9}"/>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32974B2F-165B-D710-A958-4A88FDBCA76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90000" y="1917290"/>
            <a:ext cx="6858000" cy="41087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D6D38FF-453F-D930-A56E-AD38FF012A0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CB1CC178-88FE-0C11-874D-CF573511A2F7}"/>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DBED505-E83D-AA01-436E-30FA97693E18}"/>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165775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890AE0F-BC31-BE24-7FC8-90C2F631163A}"/>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3" name="Freeform: Shape 6">
            <a:extLst>
              <a:ext uri="{FF2B5EF4-FFF2-40B4-BE49-F238E27FC236}">
                <a16:creationId xmlns:a16="http://schemas.microsoft.com/office/drawing/2014/main" id="{4163926E-5B7B-0BCF-84B1-5D74CB5DD8D9}"/>
              </a:ext>
              <a:ext uri="{C183D7F6-B498-43B3-948B-1728B52AA6E4}">
                <adec:decorative xmlns:adec="http://schemas.microsoft.com/office/drawing/2017/decorative" val="1"/>
              </a:ext>
            </a:extLst>
          </p:cNvPr>
          <p:cNvSpPr/>
          <p:nvPr/>
        </p:nvSpPr>
        <p:spPr>
          <a:xfrm rot="5400000">
            <a:off x="11478426" y="-240086"/>
            <a:ext cx="473486" cy="95365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B800F649-83A4-A6D3-31C5-D24806B8C365}"/>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6858000" cy="932688"/>
          </a:xfrm>
          <a:prstGeom prst="rect">
            <a:avLst/>
          </a:prstGeom>
        </p:spPr>
        <p:txBody>
          <a:bodyPr anchor="b"/>
          <a:lstStyle/>
          <a:p>
            <a:r>
              <a:rPr lang="en-US"/>
              <a:t>Click to edit Master title style</a:t>
            </a:r>
          </a:p>
        </p:txBody>
      </p:sp>
      <p:sp>
        <p:nvSpPr>
          <p:cNvPr id="7" name="Content Placeholder 7">
            <a:extLst>
              <a:ext uri="{FF2B5EF4-FFF2-40B4-BE49-F238E27FC236}">
                <a16:creationId xmlns:a16="http://schemas.microsoft.com/office/drawing/2014/main" id="{E2EFBB43-B3C7-180D-E5F8-4117BD99096A}"/>
              </a:ext>
            </a:extLst>
          </p:cNvPr>
          <p:cNvSpPr>
            <a:spLocks noGrp="1"/>
          </p:cNvSpPr>
          <p:nvPr>
            <p:ph sz="quarter" idx="14"/>
          </p:nvPr>
        </p:nvSpPr>
        <p:spPr>
          <a:xfrm>
            <a:off x="844000" y="1917290"/>
            <a:ext cx="6858000" cy="41087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7973961" y="831919"/>
            <a:ext cx="3374039" cy="5194161"/>
          </a:xfrm>
          <a:prstGeom prst="rect">
            <a:avLst/>
          </a:prstGeom>
        </p:spPr>
        <p:txBody>
          <a:bodyPr/>
          <a:lstStyle/>
          <a:p>
            <a:endParaRPr lang="en-US"/>
          </a:p>
        </p:txBody>
      </p:sp>
      <p:sp>
        <p:nvSpPr>
          <p:cNvPr id="4" name="Date Placeholder 3">
            <a:extLst>
              <a:ext uri="{FF2B5EF4-FFF2-40B4-BE49-F238E27FC236}">
                <a16:creationId xmlns:a16="http://schemas.microsoft.com/office/drawing/2014/main" id="{D5581647-E125-B3DB-7D18-1F6164CC034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B393347E-5402-340E-1225-8AF0C1139360}"/>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BDD95BBB-061D-2A15-5791-2E60160FED8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769917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39A53861-921E-AAFC-3B41-507A5FFAD1E2}"/>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BD404F5D-325F-E26B-1540-1C6C9F3B588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28A14D60-233D-5025-383A-8044ACA1CA2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85550" y="2572843"/>
            <a:ext cx="4362450" cy="34532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4C1911-625B-E640-3873-84B7845CED4D}"/>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FC74FB9A-E605-1248-6040-E91D4BCAA331}"/>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0DC41834-C5E6-4B61-493B-83480BC670EF}"/>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105660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1" name="Freeform: Shape 6">
            <a:extLst>
              <a:ext uri="{FF2B5EF4-FFF2-40B4-BE49-F238E27FC236}">
                <a16:creationId xmlns:a16="http://schemas.microsoft.com/office/drawing/2014/main" id="{4EF188B9-393E-AF60-02A8-0FB9B3800842}"/>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B019D70D-2029-0090-B7DF-08863708CE92}"/>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3F501994-8C2C-DEB1-67A9-1F7571AF31BD}"/>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anchor="b"/>
          <a:lstStyle/>
          <a:p>
            <a:r>
              <a:rPr lang="en-US"/>
              <a:t>Click to edit Master title style</a:t>
            </a:r>
          </a:p>
        </p:txBody>
      </p:sp>
      <p:sp>
        <p:nvSpPr>
          <p:cNvPr id="14" name="Content Placeholder 7">
            <a:extLst>
              <a:ext uri="{FF2B5EF4-FFF2-40B4-BE49-F238E27FC236}">
                <a16:creationId xmlns:a16="http://schemas.microsoft.com/office/drawing/2014/main" id="{564BFAF7-B56D-7E00-DFEF-4871CF9E7087}"/>
              </a:ext>
            </a:extLst>
          </p:cNvPr>
          <p:cNvSpPr>
            <a:spLocks noGrp="1"/>
          </p:cNvSpPr>
          <p:nvPr>
            <p:ph sz="quarter" idx="14"/>
          </p:nvPr>
        </p:nvSpPr>
        <p:spPr>
          <a:xfrm>
            <a:off x="844000" y="2572843"/>
            <a:ext cx="4362450" cy="34532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a:prstGeom prst="rect">
            <a:avLst/>
          </a:prstGeom>
        </p:spPr>
        <p:txBody>
          <a:bodyPr/>
          <a:lstStyle/>
          <a:p>
            <a:endParaRPr lang="en-US"/>
          </a:p>
        </p:txBody>
      </p:sp>
      <p:sp>
        <p:nvSpPr>
          <p:cNvPr id="5" name="Date Placeholder 4">
            <a:extLst>
              <a:ext uri="{FF2B5EF4-FFF2-40B4-BE49-F238E27FC236}">
                <a16:creationId xmlns:a16="http://schemas.microsoft.com/office/drawing/2014/main" id="{3B45307D-AC5F-DA78-2058-9C556FCD953B}"/>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979B862E-E2CF-4E7C-8A0F-1AC2F2BDD178}"/>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35B3C0AC-3B6F-C900-D52E-7731F16A5CBD}"/>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946325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071AB56A-6F2F-E78F-D8E4-AC1FD49F804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8C58656F-F161-2CC7-21A1-965CCA3DAB6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A05B4668-570C-589B-A4BD-6AD49B7B3611}"/>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F7B377-F03B-D1E7-2F3D-8952FF05580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81ABC0EA-DE7F-25E8-1BC9-59757984AABB}"/>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5AB5E038-D6F2-FD29-8781-900CB36DAF09}"/>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1843907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14" name="Freeform: Shape 6">
            <a:extLst>
              <a:ext uri="{FF2B5EF4-FFF2-40B4-BE49-F238E27FC236}">
                <a16:creationId xmlns:a16="http://schemas.microsoft.com/office/drawing/2014/main" id="{220FB791-CF2B-475F-A743-1370A8A56C6F}"/>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3BA7945C-58C9-1E50-DA1B-C6C26152D631}"/>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2B3F5537-CE72-0B70-7EA5-F1EA18E2EA92}"/>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a:prstGeom prst="rect">
            <a:avLst/>
          </a:prstGeom>
        </p:spPr>
        <p:txBody>
          <a:bodyPr/>
          <a:lstStyle/>
          <a:p>
            <a:endParaRPr lang="en-US"/>
          </a:p>
        </p:txBody>
      </p:sp>
      <p:sp>
        <p:nvSpPr>
          <p:cNvPr id="5" name="Date Placeholder 4">
            <a:extLst>
              <a:ext uri="{FF2B5EF4-FFF2-40B4-BE49-F238E27FC236}">
                <a16:creationId xmlns:a16="http://schemas.microsoft.com/office/drawing/2014/main" id="{22014CCF-6D77-7B49-677B-AFB4F91A680F}"/>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5A0935CA-10E8-C2B3-DA82-DF028728CA4D}"/>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C0DA8C53-BECC-EAEB-78BD-2CA398ED134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17626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397FE18B-53AF-D18E-3F2D-18407AF526E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282072ED-9466-5653-3C3A-8DCDA644CE3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1A19B1AC-1158-AEB5-3EF8-AC65CC39101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EDCF1-16C2-3523-46D0-241D50D293A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44EABD8E-BC7C-F57B-B759-0A9F1772C9F2}"/>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FC42DB3-DC87-76FA-7D80-75C4FAD9F2A4}"/>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0623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2"/>
        </a:solidFill>
        <a:effectLst/>
      </p:bgPr>
    </p:bg>
    <p:spTree>
      <p:nvGrpSpPr>
        <p:cNvPr id="1" name=""/>
        <p:cNvGrpSpPr/>
        <p:nvPr/>
      </p:nvGrpSpPr>
      <p:grpSpPr>
        <a:xfrm>
          <a:off x="0" y="0"/>
          <a:ext cx="0" cy="0"/>
          <a:chOff x="0" y="0"/>
          <a:chExt cx="0" cy="0"/>
        </a:xfrm>
      </p:grpSpPr>
      <p:sp>
        <p:nvSpPr>
          <p:cNvPr id="15" name="Freeform: Shape 2">
            <a:extLst>
              <a:ext uri="{FF2B5EF4-FFF2-40B4-BE49-F238E27FC236}">
                <a16:creationId xmlns:a16="http://schemas.microsoft.com/office/drawing/2014/main" id="{B4A13763-79CB-81C9-CAE9-62365DBE89E5}"/>
              </a:ext>
              <a:ext uri="{C183D7F6-B498-43B3-948B-1728B52AA6E4}">
                <adec:decorative xmlns:adec="http://schemas.microsoft.com/office/drawing/2017/decorative" val="1"/>
              </a:ext>
            </a:extLst>
          </p:cNvPr>
          <p:cNvSpPr/>
          <p:nvPr/>
        </p:nvSpPr>
        <p:spPr>
          <a:xfrm rot="16200000" flipH="1">
            <a:off x="11298174" y="5230305"/>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BF9709BC-F72E-ED56-A2EE-CAEDA36F9158}"/>
              </a:ext>
              <a:ext uri="{C183D7F6-B498-43B3-948B-1728B52AA6E4}">
                <adec:decorative xmlns:adec="http://schemas.microsoft.com/office/drawing/2017/decorative" val="1"/>
              </a:ext>
            </a:extLst>
          </p:cNvPr>
          <p:cNvSpPr/>
          <p:nvPr/>
        </p:nvSpPr>
        <p:spPr>
          <a:xfrm rot="16200000" flipH="1">
            <a:off x="0" y="5230304"/>
            <a:ext cx="893826" cy="893826"/>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TextBox 14">
            <a:extLst>
              <a:ext uri="{FF2B5EF4-FFF2-40B4-BE49-F238E27FC236}">
                <a16:creationId xmlns:a16="http://schemas.microsoft.com/office/drawing/2014/main" id="{F5BEF0AA-35E3-6EFD-2BB0-5D49CCEA0F27}"/>
              </a:ext>
              <a:ext uri="{C183D7F6-B498-43B3-948B-1728B52AA6E4}">
                <adec:decorative xmlns:adec="http://schemas.microsoft.com/office/drawing/2017/decorative" val="1"/>
              </a:ext>
            </a:extLst>
          </p:cNvPr>
          <p:cNvSpPr txBox="1"/>
          <p:nvPr userDrawn="1"/>
        </p:nvSpPr>
        <p:spPr>
          <a:xfrm>
            <a:off x="0" y="0"/>
            <a:ext cx="733870" cy="733870"/>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7" name="Freeform: Shape 23">
            <a:extLst>
              <a:ext uri="{FF2B5EF4-FFF2-40B4-BE49-F238E27FC236}">
                <a16:creationId xmlns:a16="http://schemas.microsoft.com/office/drawing/2014/main" id="{FD70C5D6-57DA-643C-F51A-5271E7F58B17}"/>
              </a:ext>
              <a:ext uri="{C183D7F6-B498-43B3-948B-1728B52AA6E4}">
                <adec:decorative xmlns:adec="http://schemas.microsoft.com/office/drawing/2017/decorative" val="1"/>
              </a:ext>
            </a:extLst>
          </p:cNvPr>
          <p:cNvSpPr/>
          <p:nvPr userDrawn="1"/>
        </p:nvSpPr>
        <p:spPr>
          <a:xfrm rot="5400000">
            <a:off x="718632" y="-1"/>
            <a:ext cx="733870" cy="73387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981200" y="854239"/>
            <a:ext cx="8229600" cy="3381211"/>
          </a:xfrm>
          <a:prstGeom prst="rect">
            <a:avLst/>
          </a:prstGeom>
        </p:spPr>
        <p:txBody>
          <a:bodyPr anchor="b">
            <a:normAutofit/>
          </a:bodyPr>
          <a:lstStyle>
            <a:lvl1pPr algn="ctr">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981200" y="4380277"/>
            <a:ext cx="8229599" cy="862553"/>
          </a:xfrm>
          <a:prstGeom prst="rect">
            <a:avLst/>
          </a:prstGeo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3CDC104A-A777-A7B0-D959-8CA1F8223460}"/>
              </a:ext>
            </a:extLst>
          </p:cNvPr>
          <p:cNvSpPr>
            <a:spLocks noGrp="1"/>
          </p:cNvSpPr>
          <p:nvPr>
            <p:ph type="dt" sz="half" idx="10"/>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14" name="Footer Placeholder 13">
            <a:extLst>
              <a:ext uri="{FF2B5EF4-FFF2-40B4-BE49-F238E27FC236}">
                <a16:creationId xmlns:a16="http://schemas.microsoft.com/office/drawing/2014/main" id="{58E63A04-3DDF-5524-535D-97054A453617}"/>
              </a:ext>
            </a:extLst>
          </p:cNvPr>
          <p:cNvSpPr>
            <a:spLocks noGrp="1"/>
          </p:cNvSpPr>
          <p:nvPr>
            <p:ph type="ftr" sz="quarter" idx="11"/>
          </p:nvPr>
        </p:nvSpPr>
        <p:spPr>
          <a:xfrm>
            <a:off x="3800475" y="6400800"/>
            <a:ext cx="3657600" cy="266700"/>
          </a:xfrm>
        </p:spPr>
        <p:txBody>
          <a:bodyPr/>
          <a:lstStyle>
            <a:lvl1pPr>
              <a:defRPr>
                <a:solidFill>
                  <a:schemeClr val="bg1"/>
                </a:solidFill>
              </a:defRPr>
            </a:lvl1pPr>
          </a:lstStyle>
          <a:p>
            <a:r>
              <a:rPr lang="en-US"/>
              <a:t>Sample Footer Text</a:t>
            </a:r>
          </a:p>
        </p:txBody>
      </p:sp>
      <p:sp>
        <p:nvSpPr>
          <p:cNvPr id="18" name="Slide Number Placeholder 17">
            <a:extLst>
              <a:ext uri="{FF2B5EF4-FFF2-40B4-BE49-F238E27FC236}">
                <a16:creationId xmlns:a16="http://schemas.microsoft.com/office/drawing/2014/main" id="{C6F5029C-529A-7C3E-DC71-92A383355951}"/>
              </a:ext>
            </a:extLst>
          </p:cNvPr>
          <p:cNvSpPr>
            <a:spLocks noGrp="1"/>
          </p:cNvSpPr>
          <p:nvPr>
            <p:ph type="sldNum" sz="half" idx="12"/>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8" name="Freeform: Shape 2">
            <a:extLst>
              <a:ext uri="{FF2B5EF4-FFF2-40B4-BE49-F238E27FC236}">
                <a16:creationId xmlns:a16="http://schemas.microsoft.com/office/drawing/2014/main" id="{BADFD317-16A6-BBB6-A296-CDE0C57C5511}"/>
              </a:ext>
              <a:ext uri="{C183D7F6-B498-43B3-948B-1728B52AA6E4}">
                <adec:decorative xmlns:adec="http://schemas.microsoft.com/office/drawing/2017/decorative" val="1"/>
              </a:ext>
            </a:extLst>
          </p:cNvPr>
          <p:cNvSpPr/>
          <p:nvPr/>
        </p:nvSpPr>
        <p:spPr>
          <a:xfrm rot="5400000">
            <a:off x="10747375" y="722313"/>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solidFill>
                <a:schemeClr val="bg1"/>
              </a:solidFill>
            </a:endParaRPr>
          </a:p>
        </p:txBody>
      </p:sp>
      <p:sp>
        <p:nvSpPr>
          <p:cNvPr id="9" name="Freeform: Shape 6">
            <a:extLst>
              <a:ext uri="{FF2B5EF4-FFF2-40B4-BE49-F238E27FC236}">
                <a16:creationId xmlns:a16="http://schemas.microsoft.com/office/drawing/2014/main" id="{E3598211-F5AD-8F6E-6030-0A8794CCA3C5}"/>
              </a:ext>
              <a:ext uri="{C183D7F6-B498-43B3-948B-1728B52AA6E4}">
                <adec:decorative xmlns:adec="http://schemas.microsoft.com/office/drawing/2017/decorative" val="1"/>
              </a:ext>
            </a:extLst>
          </p:cNvPr>
          <p:cNvSpPr/>
          <p:nvPr/>
        </p:nvSpPr>
        <p:spPr>
          <a:xfrm rot="5400000">
            <a:off x="10747375"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lumMod val="60000"/>
              <a:lumOff val="40000"/>
            </a:schemeClr>
          </a:solidFill>
          <a:ln cap="sq">
            <a:noFill/>
            <a:prstDash val="solid"/>
            <a:miter/>
          </a:ln>
        </p:spPr>
        <p:txBody>
          <a:bodyPr/>
          <a:lstStyle/>
          <a:p>
            <a:endParaRPr lang="zh-CN" altLang="en-US" sz="800">
              <a:solidFill>
                <a:schemeClr val="bg1"/>
              </a:solidFill>
            </a:endParaRPr>
          </a:p>
        </p:txBody>
      </p:sp>
      <p:sp>
        <p:nvSpPr>
          <p:cNvPr id="10" name="Freeform: Shape 23">
            <a:extLst>
              <a:ext uri="{FF2B5EF4-FFF2-40B4-BE49-F238E27FC236}">
                <a16:creationId xmlns:a16="http://schemas.microsoft.com/office/drawing/2014/main" id="{371B281B-C8D7-79E0-C4BD-CE77782E45BA}"/>
              </a:ext>
              <a:ext uri="{C183D7F6-B498-43B3-948B-1728B52AA6E4}">
                <adec:decorative xmlns:adec="http://schemas.microsoft.com/office/drawing/2017/decorative" val="1"/>
              </a:ext>
            </a:extLst>
          </p:cNvPr>
          <p:cNvSpPr/>
          <p:nvPr userDrawn="1"/>
        </p:nvSpPr>
        <p:spPr>
          <a:xfrm rot="5400000">
            <a:off x="9302750"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11" name="Freeform: Shape 24">
            <a:extLst>
              <a:ext uri="{FF2B5EF4-FFF2-40B4-BE49-F238E27FC236}">
                <a16:creationId xmlns:a16="http://schemas.microsoft.com/office/drawing/2014/main" id="{B52DF987-F396-B4F9-680B-2C4FFB00FF2B}"/>
              </a:ext>
              <a:ext uri="{C183D7F6-B498-43B3-948B-1728B52AA6E4}">
                <adec:decorative xmlns:adec="http://schemas.microsoft.com/office/drawing/2017/decorative" val="1"/>
              </a:ext>
            </a:extLst>
          </p:cNvPr>
          <p:cNvSpPr/>
          <p:nvPr userDrawn="1"/>
        </p:nvSpPr>
        <p:spPr>
          <a:xfrm rot="5400000">
            <a:off x="11469687"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1" name="Freeform: Shape  20">
            <a:extLst>
              <a:ext uri="{FF2B5EF4-FFF2-40B4-BE49-F238E27FC236}">
                <a16:creationId xmlns:a16="http://schemas.microsoft.com/office/drawing/2014/main" id="{15F118BE-B483-7C7A-6164-E4D460CE0817}"/>
              </a:ext>
              <a:ext uri="{C183D7F6-B498-43B3-948B-1728B52AA6E4}">
                <adec:decorative xmlns:adec="http://schemas.microsoft.com/office/drawing/2017/decorative" val="1"/>
              </a:ext>
            </a:extLst>
          </p:cNvPr>
          <p:cNvSpPr/>
          <p:nvPr userDrawn="1"/>
        </p:nvSpPr>
        <p:spPr>
          <a:xfrm rot="5400000" flipH="1">
            <a:off x="11469687" y="1444625"/>
            <a:ext cx="722313" cy="722313"/>
          </a:xfrm>
          <a:custGeom>
            <a:avLst/>
            <a:gdLst>
              <a:gd name="connsiteX0" fmla="*/ 647700 w 647700"/>
              <a:gd name="connsiteY0" fmla="*/ 0 h 647700"/>
              <a:gd name="connsiteX1" fmla="*/ 647700 w 647700"/>
              <a:gd name="connsiteY1" fmla="*/ 647700 h 647700"/>
              <a:gd name="connsiteX2" fmla="*/ 0 w 647700"/>
              <a:gd name="connsiteY2" fmla="*/ 647700 h 647700"/>
              <a:gd name="connsiteX3" fmla="*/ 647700 w 647700"/>
              <a:gd name="connsiteY3" fmla="*/ 0 h 647700"/>
            </a:gdLst>
            <a:ahLst/>
            <a:cxnLst>
              <a:cxn ang="0">
                <a:pos x="connsiteX0" y="connsiteY0"/>
              </a:cxn>
              <a:cxn ang="0">
                <a:pos x="connsiteX1" y="connsiteY1"/>
              </a:cxn>
              <a:cxn ang="0">
                <a:pos x="connsiteX2" y="connsiteY2"/>
              </a:cxn>
              <a:cxn ang="0">
                <a:pos x="connsiteX3" y="connsiteY3"/>
              </a:cxn>
            </a:cxnLst>
            <a:rect l="l" t="t" r="r" b="b"/>
            <a:pathLst>
              <a:path w="647700" h="647700">
                <a:moveTo>
                  <a:pt x="647700" y="0"/>
                </a:moveTo>
                <a:lnTo>
                  <a:pt x="647700" y="647700"/>
                </a:lnTo>
                <a:lnTo>
                  <a:pt x="0" y="647700"/>
                </a:lnTo>
                <a:cubicBezTo>
                  <a:pt x="0" y="289985"/>
                  <a:pt x="289985" y="0"/>
                  <a:pt x="647700"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Freeform: Shape 23">
            <a:extLst>
              <a:ext uri="{FF2B5EF4-FFF2-40B4-BE49-F238E27FC236}">
                <a16:creationId xmlns:a16="http://schemas.microsoft.com/office/drawing/2014/main" id="{10A3EE84-5267-E69E-E8BA-A4D0595D17AD}"/>
              </a:ext>
              <a:ext uri="{C183D7F6-B498-43B3-948B-1728B52AA6E4}">
                <adec:decorative xmlns:adec="http://schemas.microsoft.com/office/drawing/2017/decorative" val="1"/>
              </a:ext>
            </a:extLst>
          </p:cNvPr>
          <p:cNvSpPr/>
          <p:nvPr userDrawn="1"/>
        </p:nvSpPr>
        <p:spPr>
          <a:xfrm rot="5400000">
            <a:off x="10025062" y="0"/>
            <a:ext cx="722313" cy="722313"/>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solidFill>
                <a:schemeClr val="bg1"/>
              </a:solidFill>
            </a:endParaRPr>
          </a:p>
        </p:txBody>
      </p:sp>
      <p:sp>
        <p:nvSpPr>
          <p:cNvPr id="5" name="Text Placeholder 4">
            <a:extLst>
              <a:ext uri="{FF2B5EF4-FFF2-40B4-BE49-F238E27FC236}">
                <a16:creationId xmlns:a16="http://schemas.microsoft.com/office/drawing/2014/main" id="{00827185-1655-7139-0EEA-8E50961F00C2}"/>
              </a:ext>
            </a:extLst>
          </p:cNvPr>
          <p:cNvSpPr>
            <a:spLocks noGrp="1"/>
          </p:cNvSpPr>
          <p:nvPr>
            <p:ph type="body" sz="quarter" idx="27" hasCustomPrompt="1"/>
          </p:nvPr>
        </p:nvSpPr>
        <p:spPr>
          <a:xfrm>
            <a:off x="4895055" y="5525610"/>
            <a:ext cx="2401888" cy="303213"/>
          </a:xfrm>
        </p:spPr>
        <p:txBody>
          <a:bodyPr>
            <a:normAutofit/>
          </a:bodyPr>
          <a:lstStyle>
            <a:lvl1pPr algn="ctr">
              <a:defRPr sz="1600">
                <a:solidFill>
                  <a:schemeClr val="bg1"/>
                </a:solidFill>
              </a:defRPr>
            </a:lvl1pPr>
          </a:lstStyle>
          <a:p>
            <a:pPr lvl="0"/>
            <a:r>
              <a:rPr lang="en-US" altLang="zh-CN"/>
              <a:t>Presenter Name</a:t>
            </a:r>
            <a:endParaRPr lang="zh-CN" altLang="en-US"/>
          </a:p>
        </p:txBody>
      </p:sp>
    </p:spTree>
    <p:extLst>
      <p:ext uri="{BB962C8B-B14F-4D97-AF65-F5344CB8AC3E}">
        <p14:creationId xmlns:p14="http://schemas.microsoft.com/office/powerpoint/2010/main" val="3878829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14" name="Freeform: Shape 6">
            <a:extLst>
              <a:ext uri="{FF2B5EF4-FFF2-40B4-BE49-F238E27FC236}">
                <a16:creationId xmlns:a16="http://schemas.microsoft.com/office/drawing/2014/main" id="{A4D64205-4AAD-A5F3-3672-2C4AF7055D2C}"/>
              </a:ext>
              <a:ext uri="{C183D7F6-B498-43B3-948B-1728B52AA6E4}">
                <adec:decorative xmlns:adec="http://schemas.microsoft.com/office/drawing/2017/decorative" val="1"/>
              </a:ext>
            </a:extLst>
          </p:cNvPr>
          <p:cNvSpPr/>
          <p:nvPr/>
        </p:nvSpPr>
        <p:spPr>
          <a:xfrm rot="16200000" flipH="1">
            <a:off x="15203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7">
            <a:extLst>
              <a:ext uri="{FF2B5EF4-FFF2-40B4-BE49-F238E27FC236}">
                <a16:creationId xmlns:a16="http://schemas.microsoft.com/office/drawing/2014/main" id="{FB6B989A-D8AD-4FEC-959B-445D43A944D9}"/>
              </a:ext>
              <a:ext uri="{C183D7F6-B498-43B3-948B-1728B52AA6E4}">
                <adec:decorative xmlns:adec="http://schemas.microsoft.com/office/drawing/2017/decorative" val="1"/>
              </a:ext>
            </a:extLst>
          </p:cNvPr>
          <p:cNvSpPr/>
          <p:nvPr/>
        </p:nvSpPr>
        <p:spPr>
          <a:xfrm rot="16200000" flipH="1">
            <a:off x="1047378"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6" name="Freeform: Shape">
            <a:extLst>
              <a:ext uri="{FF2B5EF4-FFF2-40B4-BE49-F238E27FC236}">
                <a16:creationId xmlns:a16="http://schemas.microsoft.com/office/drawing/2014/main" id="{C9D50BD8-90BF-2DFD-2851-A0873521DF6C}"/>
              </a:ext>
              <a:ext uri="{C183D7F6-B498-43B3-948B-1728B52AA6E4}">
                <adec:decorative xmlns:adec="http://schemas.microsoft.com/office/drawing/2017/decorative" val="1"/>
              </a:ext>
            </a:extLst>
          </p:cNvPr>
          <p:cNvSpPr/>
          <p:nvPr userDrawn="1"/>
        </p:nvSpPr>
        <p:spPr>
          <a:xfrm flipH="1">
            <a:off x="11639547"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anchor="b">
            <a:no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a:prstGeom prst="rect">
            <a:avLst/>
          </a:prstGeom>
        </p:spPr>
        <p:txBody>
          <a:bodyPr/>
          <a:lstStyle/>
          <a:p>
            <a:endParaRPr lang="en-US"/>
          </a:p>
        </p:txBody>
      </p:sp>
      <p:sp>
        <p:nvSpPr>
          <p:cNvPr id="5" name="Date Placeholder 4">
            <a:extLst>
              <a:ext uri="{FF2B5EF4-FFF2-40B4-BE49-F238E27FC236}">
                <a16:creationId xmlns:a16="http://schemas.microsoft.com/office/drawing/2014/main" id="{24412BDE-E030-0E65-178A-ED1E7ADA14CF}"/>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3AED2DEA-7545-67DE-D588-0516FEBCE1AB}"/>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A38E956E-535C-B101-EDE2-5286E972BC1F}"/>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5184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19926A21-154B-66D3-AB99-3D353710CC76}"/>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FBD4BD74-F55D-59C7-3B2C-1B99564FBCB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FC6ACCC-3346-BC84-4FA9-F9DFD3FDB97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a:prstGeom prst="rect">
            <a:avLst/>
          </a:prstGeom>
        </p:spPr>
        <p:txBody>
          <a:bodyPr>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164F93-D5E1-78DB-451E-20A2F3DEE649}"/>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A64ABA9D-79A1-3E8B-9907-CF0398532628}"/>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6C202163-170E-54C9-96DE-681695B53BC3}"/>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398252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288CAFB0-B89D-3736-C1A2-001B0FB382E2}"/>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4" name="Freeform: Shape">
            <a:extLst>
              <a:ext uri="{FF2B5EF4-FFF2-40B4-BE49-F238E27FC236}">
                <a16:creationId xmlns:a16="http://schemas.microsoft.com/office/drawing/2014/main" id="{014FA549-03DD-35DA-8B1D-643E2AD34B91}"/>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a:prstGeom prst="rect">
            <a:avLst/>
          </a:prstGeo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6EF3E73-037C-D1A2-7155-BF4F615A035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7EAFF928-2D12-375D-F3A6-DE13153A6D92}"/>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223D96F-6DDC-CDD9-CF2C-B33D2649DA6E}"/>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01592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C395CC92-89D2-1877-21D3-EC019910500D}"/>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3" name="Freeform: Shape">
            <a:extLst>
              <a:ext uri="{FF2B5EF4-FFF2-40B4-BE49-F238E27FC236}">
                <a16:creationId xmlns:a16="http://schemas.microsoft.com/office/drawing/2014/main" id="{BCCC6755-3F26-8CC8-48A8-4028DD5BD586}"/>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a:prstGeom prst="rect">
            <a:avLst/>
          </a:prstGeo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B0A8DCA-1B38-2182-182A-3CD1B2EB644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DD7D0CC1-DDED-0F98-544D-794B6C31A143}"/>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927594E8-E858-2F75-B298-2EA742CCB586}"/>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049645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a:prstGeom prst="rect">
            <a:avLst/>
          </a:prstGeo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a:prstGeom prst="rect">
            <a:avLst/>
          </a:prstGeom>
        </p:spPr>
        <p:txBody>
          <a:bodyPr/>
          <a:lstStyle/>
          <a:p>
            <a:endParaRPr lang="en-US"/>
          </a:p>
        </p:txBody>
      </p:sp>
      <p:sp>
        <p:nvSpPr>
          <p:cNvPr id="14" name="Date Placeholder 13">
            <a:extLst>
              <a:ext uri="{FF2B5EF4-FFF2-40B4-BE49-F238E27FC236}">
                <a16:creationId xmlns:a16="http://schemas.microsoft.com/office/drawing/2014/main" id="{862E376D-102F-9AA4-230F-3E5992051568}"/>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15" name="Footer Placeholder 14">
            <a:extLst>
              <a:ext uri="{FF2B5EF4-FFF2-40B4-BE49-F238E27FC236}">
                <a16:creationId xmlns:a16="http://schemas.microsoft.com/office/drawing/2014/main" id="{E63D659C-BF61-D8D5-FD6B-0FC6BD5B07FA}"/>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16" name="Slide Number Placeholder 15">
            <a:extLst>
              <a:ext uri="{FF2B5EF4-FFF2-40B4-BE49-F238E27FC236}">
                <a16:creationId xmlns:a16="http://schemas.microsoft.com/office/drawing/2014/main" id="{81C53350-D17D-9265-0E5B-41F87CE511AC}"/>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070379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12" name="Freeform: Shape">
            <a:extLst>
              <a:ext uri="{FF2B5EF4-FFF2-40B4-BE49-F238E27FC236}">
                <a16:creationId xmlns:a16="http://schemas.microsoft.com/office/drawing/2014/main" id="{E67800C3-F461-45C5-0F4A-6A8EC03AFE1A}"/>
              </a:ext>
              <a:ext uri="{C183D7F6-B498-43B3-948B-1728B52AA6E4}">
                <adec:decorative xmlns:adec="http://schemas.microsoft.com/office/drawing/2017/decorative" val="1"/>
              </a:ext>
            </a:extLst>
          </p:cNvPr>
          <p:cNvSpPr/>
          <p:nvPr/>
        </p:nvSpPr>
        <p:spPr>
          <a:xfrm rot="5400000">
            <a:off x="10066903" y="4732903"/>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3" name="Freeform: Shape">
            <a:extLst>
              <a:ext uri="{FF2B5EF4-FFF2-40B4-BE49-F238E27FC236}">
                <a16:creationId xmlns:a16="http://schemas.microsoft.com/office/drawing/2014/main" id="{3085DB2A-D67F-C3FD-C664-B70FEA66E2BD}"/>
              </a:ext>
              <a:ext uri="{C183D7F6-B498-43B3-948B-1728B52AA6E4}">
                <adec:decorative xmlns:adec="http://schemas.microsoft.com/office/drawing/2017/decorative" val="1"/>
              </a:ext>
            </a:extLst>
          </p:cNvPr>
          <p:cNvSpPr/>
          <p:nvPr/>
        </p:nvSpPr>
        <p:spPr>
          <a:xfrm rot="5400000">
            <a:off x="5098006" y="1621381"/>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C70573E-67AD-B86C-5E43-00CBB09DA8D2}"/>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7DFB447B-C0E6-AC38-79AB-C5E44EC87F3F}"/>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51E633A-C0E6-C3E6-25FE-F662A31AF441}"/>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73543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DCAA11E0-B11B-65C1-6C01-02D5A711CDDC}"/>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A7911065-19BC-DCDB-84A7-42B4FA5E2274}"/>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8E94FEE-AEC6-81E7-5D56-6B4BF0DF94F7}"/>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0988F28-389C-38F4-56E5-92E509484E0B}"/>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DD49896A-D359-019B-2B0C-ABB34CB0A6E5}"/>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2F4E6180-42B6-0CDD-17B5-07096E5DC8D8}"/>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924092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84C7299B-33B3-292A-A0D8-EF6FE13A7BF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17D06544-E1CA-463E-074F-9A0019DBA3D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6AC428A0-E5A1-5777-D188-5B5EE751EFE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a:prstGeom prst="rect">
            <a:avLst/>
          </a:prstGeo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a:prstGeom prst="rect">
            <a:avLst/>
          </a:prstGeo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BA04C5B-0EDB-E8F8-3BA0-3A6C6F95110C}"/>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1864E993-20CB-FCBA-2DEB-CE5029CF1D17}"/>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2B9FB9E0-79CD-FED7-B242-0C593C9FCF4C}"/>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873999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52B2DB08-B121-4868-1745-F5DD67AA42CD}"/>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4821D1DA-3BE9-3F8C-0F60-CF865B886CBE}"/>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D053B1F-902F-5F6A-3272-7B8A00762594}"/>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a:prstGeom prst="rect">
            <a:avLst/>
          </a:prstGeo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AAAF1071-E281-C1B6-D2CE-4D856B1C40A1}"/>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EC61053C-726D-4ECB-0C18-7623699CD607}"/>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B1E359BE-9A8D-44D0-2D64-586901EDAEA3}"/>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2852118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17317A40-8DAE-B452-2C7C-4F1BDF4E66B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FBFB3BCE-7230-CF4C-FCE3-7BE4CC024438}"/>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A1CDECED-EAF3-EBC3-A28E-2E8314045D0E}"/>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a:prstGeom prst="rect">
            <a:avLst/>
          </a:prstGeo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FFFA1E89-0726-7AE8-B473-CC1601D8573B}"/>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C7C335BB-BB3B-64F0-9435-281177D207FA}"/>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FF8DAAC1-AAC5-8BA9-3530-888919CB8FD9}"/>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8466366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1"/>
              </a:ext>
            </a:extLst>
          </p:cNvPr>
          <p:cNvSpPr>
            <a:spLocks noGrp="1"/>
          </p:cNvSpPr>
          <p:nvPr>
            <p:ph type="pic" sz="quarter" idx="13"/>
          </p:nvPr>
        </p:nvSpPr>
        <p:spPr>
          <a:xfrm>
            <a:off x="0" y="1"/>
            <a:ext cx="12191999" cy="2971934"/>
          </a:xfrm>
          <a:prstGeom prst="rect">
            <a:avLst/>
          </a:prstGeom>
          <a:noFill/>
        </p:spPr>
        <p:txBody>
          <a:bodyPr/>
          <a:lstStyle/>
          <a:p>
            <a:endParaRPr lang="en-US"/>
          </a:p>
        </p:txBody>
      </p:sp>
      <p:sp>
        <p:nvSpPr>
          <p:cNvPr id="17" name="Freeform: Shape 2">
            <a:extLst>
              <a:ext uri="{FF2B5EF4-FFF2-40B4-BE49-F238E27FC236}">
                <a16:creationId xmlns:a16="http://schemas.microsoft.com/office/drawing/2014/main" id="{005B09C0-BC16-E11D-00A4-9B12C4C3CF36}"/>
              </a:ext>
              <a:ext uri="{C183D7F6-B498-43B3-948B-1728B52AA6E4}">
                <adec:decorative xmlns:adec="http://schemas.microsoft.com/office/drawing/2017/decorative" val="1"/>
              </a:ext>
            </a:extLst>
          </p:cNvPr>
          <p:cNvSpPr/>
          <p:nvPr userDrawn="1"/>
        </p:nvSpPr>
        <p:spPr>
          <a:xfrm rot="16200000" flipH="1">
            <a:off x="11569700" y="6235700"/>
            <a:ext cx="622300" cy="62230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365760" y="3086100"/>
            <a:ext cx="11460480" cy="2414521"/>
          </a:xfrm>
          <a:prstGeom prst="rect">
            <a:avLst/>
          </a:prstGeom>
        </p:spPr>
        <p:txBody>
          <a:bodyPr anchor="b">
            <a:noAutofit/>
          </a:bodyPr>
          <a:lstStyle>
            <a:lvl1pPr algn="l">
              <a:defRPr sz="5400">
                <a:solidFill>
                  <a:schemeClr val="accent2"/>
                </a:solidFill>
              </a:defRPr>
            </a:lvl1pPr>
          </a:lstStyle>
          <a:p>
            <a:r>
              <a:rPr lang="en-US"/>
              <a:t>Click to edit Master title style</a:t>
            </a:r>
          </a:p>
        </p:txBody>
      </p:sp>
      <p:sp>
        <p:nvSpPr>
          <p:cNvPr id="10" name="Subtitle 2">
            <a:extLst>
              <a:ext uri="{FF2B5EF4-FFF2-40B4-BE49-F238E27FC236}">
                <a16:creationId xmlns:a16="http://schemas.microsoft.com/office/drawing/2014/main" id="{52C78526-D7FD-65CF-CC10-5ACA5072FD92}"/>
              </a:ext>
            </a:extLst>
          </p:cNvPr>
          <p:cNvSpPr>
            <a:spLocks noGrp="1"/>
          </p:cNvSpPr>
          <p:nvPr>
            <p:ph type="subTitle" idx="1" hasCustomPrompt="1"/>
          </p:nvPr>
        </p:nvSpPr>
        <p:spPr>
          <a:xfrm>
            <a:off x="365760" y="5572493"/>
            <a:ext cx="8229599" cy="549041"/>
          </a:xfrm>
          <a:prstGeom prst="rect">
            <a:avLst/>
          </a:prstGeom>
        </p:spPr>
        <p:txBody>
          <a:bodyPr lIns="0" tIns="0" rIns="0" bIns="0"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09801-C736-06C4-DE80-18E32A0BB0BD}"/>
              </a:ext>
            </a:extLst>
          </p:cNvPr>
          <p:cNvSpPr>
            <a:spLocks noGrp="1"/>
          </p:cNvSpPr>
          <p:nvPr>
            <p:ph type="dt" sz="half" idx="14"/>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5" name="Footer Placeholder 4">
            <a:extLst>
              <a:ext uri="{FF2B5EF4-FFF2-40B4-BE49-F238E27FC236}">
                <a16:creationId xmlns:a16="http://schemas.microsoft.com/office/drawing/2014/main" id="{F3A6D894-38C4-3A9E-6F62-3FD23B9532FA}"/>
              </a:ext>
            </a:extLst>
          </p:cNvPr>
          <p:cNvSpPr>
            <a:spLocks noGrp="1"/>
          </p:cNvSpPr>
          <p:nvPr>
            <p:ph type="ftr" sz="quarter" idx="15"/>
          </p:nvPr>
        </p:nvSpPr>
        <p:spPr>
          <a:xfrm>
            <a:off x="3800475" y="6400800"/>
            <a:ext cx="3657600" cy="26670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100CB1E4-0711-AA8E-4AC8-921C52FFA785}"/>
              </a:ext>
            </a:extLst>
          </p:cNvPr>
          <p:cNvSpPr>
            <a:spLocks noGrp="1"/>
          </p:cNvSpPr>
          <p:nvPr>
            <p:ph type="sldNum" sz="half" idx="16"/>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3" name="Text Placeholder 4">
            <a:extLst>
              <a:ext uri="{FF2B5EF4-FFF2-40B4-BE49-F238E27FC236}">
                <a16:creationId xmlns:a16="http://schemas.microsoft.com/office/drawing/2014/main" id="{BA084642-FA12-0F65-2ECA-1D4A286C51E4}"/>
              </a:ext>
            </a:extLst>
          </p:cNvPr>
          <p:cNvSpPr>
            <a:spLocks noGrp="1"/>
          </p:cNvSpPr>
          <p:nvPr>
            <p:ph type="body" sz="quarter" idx="27" hasCustomPrompt="1"/>
          </p:nvPr>
        </p:nvSpPr>
        <p:spPr>
          <a:xfrm>
            <a:off x="9424352" y="5792853"/>
            <a:ext cx="2401888" cy="303213"/>
          </a:xfrm>
        </p:spPr>
        <p:txBody>
          <a:bodyPr>
            <a:normAutofit/>
          </a:bodyPr>
          <a:lstStyle>
            <a:lvl1pPr algn="r">
              <a:defRPr sz="1600">
                <a:solidFill>
                  <a:schemeClr val="bg1"/>
                </a:solidFill>
              </a:defRPr>
            </a:lvl1pPr>
          </a:lstStyle>
          <a:p>
            <a:pPr lvl="0"/>
            <a:r>
              <a:rPr lang="en-US" altLang="zh-CN"/>
              <a:t>Presenter Name</a:t>
            </a:r>
            <a:endParaRPr lang="zh-CN" altLang="en-US"/>
          </a:p>
        </p:txBody>
      </p:sp>
    </p:spTree>
    <p:extLst>
      <p:ext uri="{BB962C8B-B14F-4D97-AF65-F5344CB8AC3E}">
        <p14:creationId xmlns:p14="http://schemas.microsoft.com/office/powerpoint/2010/main" val="48391805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a:extLst>
              <a:ext uri="{FF2B5EF4-FFF2-40B4-BE49-F238E27FC236}">
                <a16:creationId xmlns:a16="http://schemas.microsoft.com/office/drawing/2014/main" id="{699A8CE9-133B-4DFE-81F6-2BA63F22163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a:prstGeom prst="rect">
            <a:avLst/>
          </a:prstGeo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Date Placeholder 1">
            <a:extLst>
              <a:ext uri="{FF2B5EF4-FFF2-40B4-BE49-F238E27FC236}">
                <a16:creationId xmlns:a16="http://schemas.microsoft.com/office/drawing/2014/main" id="{7C290FCC-3946-BBF5-86C2-35CD985690D2}"/>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3" name="Footer Placeholder 2">
            <a:extLst>
              <a:ext uri="{FF2B5EF4-FFF2-40B4-BE49-F238E27FC236}">
                <a16:creationId xmlns:a16="http://schemas.microsoft.com/office/drawing/2014/main" id="{92BE5BFE-B04D-D3EF-797A-7B9994615AFA}"/>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F57E59E4-8E63-D807-6E38-7E3D0E58C9BA}"/>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655030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8" name="Freeform: Shape 2">
            <a:extLst>
              <a:ext uri="{FF2B5EF4-FFF2-40B4-BE49-F238E27FC236}">
                <a16:creationId xmlns:a16="http://schemas.microsoft.com/office/drawing/2014/main" id="{11E94799-63BC-BCB8-1489-4D9D8D48B32C}"/>
              </a:ext>
              <a:ext uri="{C183D7F6-B498-43B3-948B-1728B52AA6E4}">
                <adec:decorative xmlns:adec="http://schemas.microsoft.com/office/drawing/2017/decorative" val="1"/>
              </a:ext>
            </a:extLst>
          </p:cNvPr>
          <p:cNvSpPr/>
          <p:nvPr/>
        </p:nvSpPr>
        <p:spPr>
          <a:xfrm rot="5400000">
            <a:off x="10171818" y="673395"/>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9" name="Freeform: Shape 6">
            <a:extLst>
              <a:ext uri="{FF2B5EF4-FFF2-40B4-BE49-F238E27FC236}">
                <a16:creationId xmlns:a16="http://schemas.microsoft.com/office/drawing/2014/main" id="{FD540DA1-B49D-A2EB-D2ED-EBC78B7426B8}"/>
              </a:ext>
              <a:ext uri="{C183D7F6-B498-43B3-948B-1728B52AA6E4}">
                <adec:decorative xmlns:adec="http://schemas.microsoft.com/office/drawing/2017/decorative" val="1"/>
              </a:ext>
            </a:extLst>
          </p:cNvPr>
          <p:cNvSpPr/>
          <p:nvPr/>
        </p:nvSpPr>
        <p:spPr>
          <a:xfrm rot="5400000">
            <a:off x="10845212"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0" name="Freeform: Shape 23">
            <a:extLst>
              <a:ext uri="{FF2B5EF4-FFF2-40B4-BE49-F238E27FC236}">
                <a16:creationId xmlns:a16="http://schemas.microsoft.com/office/drawing/2014/main" id="{2BCDBC09-2E11-64B7-0EB2-DCA58FFC0E82}"/>
              </a:ext>
              <a:ext uri="{C183D7F6-B498-43B3-948B-1728B52AA6E4}">
                <adec:decorative xmlns:adec="http://schemas.microsoft.com/office/drawing/2017/decorative" val="1"/>
              </a:ext>
            </a:extLst>
          </p:cNvPr>
          <p:cNvSpPr/>
          <p:nvPr userDrawn="1"/>
        </p:nvSpPr>
        <p:spPr>
          <a:xfrm rot="5400000">
            <a:off x="9498424"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24">
            <a:extLst>
              <a:ext uri="{FF2B5EF4-FFF2-40B4-BE49-F238E27FC236}">
                <a16:creationId xmlns:a16="http://schemas.microsoft.com/office/drawing/2014/main" id="{A4BC69EB-5FF9-6523-A063-44AE45A3F184}"/>
              </a:ext>
              <a:ext uri="{C183D7F6-B498-43B3-948B-1728B52AA6E4}">
                <adec:decorative xmlns:adec="http://schemas.microsoft.com/office/drawing/2017/decorative" val="1"/>
              </a:ext>
            </a:extLst>
          </p:cNvPr>
          <p:cNvSpPr/>
          <p:nvPr userDrawn="1"/>
        </p:nvSpPr>
        <p:spPr>
          <a:xfrm rot="5400000">
            <a:off x="11518606" y="1"/>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TextBox 14">
            <a:extLst>
              <a:ext uri="{FF2B5EF4-FFF2-40B4-BE49-F238E27FC236}">
                <a16:creationId xmlns:a16="http://schemas.microsoft.com/office/drawing/2014/main" id="{342E6E36-8088-27A9-66B1-C52E2D129AAF}"/>
              </a:ext>
              <a:ext uri="{C183D7F6-B498-43B3-948B-1728B52AA6E4}">
                <adec:decorative xmlns:adec="http://schemas.microsoft.com/office/drawing/2017/decorative" val="1"/>
              </a:ext>
            </a:extLst>
          </p:cNvPr>
          <p:cNvSpPr txBox="1"/>
          <p:nvPr userDrawn="1"/>
        </p:nvSpPr>
        <p:spPr>
          <a:xfrm>
            <a:off x="10084140" y="2201077"/>
            <a:ext cx="757436" cy="757436"/>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13" name="Freeform: Shape 16">
            <a:extLst>
              <a:ext uri="{FF2B5EF4-FFF2-40B4-BE49-F238E27FC236}">
                <a16:creationId xmlns:a16="http://schemas.microsoft.com/office/drawing/2014/main" id="{B03F2498-911C-16C8-0113-EF4D3DD26316}"/>
              </a:ext>
              <a:ext uri="{C183D7F6-B498-43B3-948B-1728B52AA6E4}">
                <adec:decorative xmlns:adec="http://schemas.microsoft.com/office/drawing/2017/decorative" val="1"/>
              </a:ext>
            </a:extLst>
          </p:cNvPr>
          <p:cNvSpPr/>
          <p:nvPr userDrawn="1"/>
        </p:nvSpPr>
        <p:spPr>
          <a:xfrm>
            <a:off x="10841576" y="1346789"/>
            <a:ext cx="755031" cy="854288"/>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2">
            <a:extLst>
              <a:ext uri="{FF2B5EF4-FFF2-40B4-BE49-F238E27FC236}">
                <a16:creationId xmlns:a16="http://schemas.microsoft.com/office/drawing/2014/main" id="{D4FDC48E-302A-10B0-5F85-FCB1F78471F6}"/>
              </a:ext>
              <a:ext uri="{C183D7F6-B498-43B3-948B-1728B52AA6E4}">
                <adec:decorative xmlns:adec="http://schemas.microsoft.com/office/drawing/2017/decorative" val="1"/>
              </a:ext>
            </a:extLst>
          </p:cNvPr>
          <p:cNvSpPr/>
          <p:nvPr/>
        </p:nvSpPr>
        <p:spPr>
          <a:xfrm rot="16200000" flipH="1">
            <a:off x="11514970" y="3631907"/>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6" name="Freeform: Shape 6">
            <a:extLst>
              <a:ext uri="{FF2B5EF4-FFF2-40B4-BE49-F238E27FC236}">
                <a16:creationId xmlns:a16="http://schemas.microsoft.com/office/drawing/2014/main" id="{A77E37BE-D4A9-251E-5386-368D3EF87739}"/>
              </a:ext>
              <a:ext uri="{C183D7F6-B498-43B3-948B-1728B52AA6E4}">
                <adec:decorative xmlns:adec="http://schemas.microsoft.com/office/drawing/2017/decorative" val="1"/>
              </a:ext>
            </a:extLst>
          </p:cNvPr>
          <p:cNvSpPr/>
          <p:nvPr/>
        </p:nvSpPr>
        <p:spPr>
          <a:xfrm rot="16200000" flipH="1">
            <a:off x="10841576" y="2958513"/>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7" name="Freeform: Shape 23">
            <a:extLst>
              <a:ext uri="{FF2B5EF4-FFF2-40B4-BE49-F238E27FC236}">
                <a16:creationId xmlns:a16="http://schemas.microsoft.com/office/drawing/2014/main" id="{6BD0AAE6-DF1C-928D-37AD-EAF419C973DC}"/>
              </a:ext>
              <a:ext uri="{C183D7F6-B498-43B3-948B-1728B52AA6E4}">
                <adec:decorative xmlns:adec="http://schemas.microsoft.com/office/drawing/2017/decorative" val="1"/>
              </a:ext>
            </a:extLst>
          </p:cNvPr>
          <p:cNvSpPr/>
          <p:nvPr userDrawn="1"/>
        </p:nvSpPr>
        <p:spPr>
          <a:xfrm rot="5400000">
            <a:off x="11518606" y="2285119"/>
            <a:ext cx="673394" cy="67339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a:prstGeom prst="rect">
            <a:avLst/>
          </a:prstGeo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90337B1-9910-EDCF-BF96-335334F420E6}"/>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4" name="Footer Placeholder 13">
            <a:extLst>
              <a:ext uri="{FF2B5EF4-FFF2-40B4-BE49-F238E27FC236}">
                <a16:creationId xmlns:a16="http://schemas.microsoft.com/office/drawing/2014/main" id="{82C8A281-6EF9-7F3C-80A8-D9840080DCB8}"/>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8" name="Slide Number Placeholder 17">
            <a:extLst>
              <a:ext uri="{FF2B5EF4-FFF2-40B4-BE49-F238E27FC236}">
                <a16:creationId xmlns:a16="http://schemas.microsoft.com/office/drawing/2014/main" id="{B08D3C1A-BE62-4272-E866-C7EBB6B3FB19}"/>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630131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8" name="Freeform: Shape 2">
            <a:extLst>
              <a:ext uri="{FF2B5EF4-FFF2-40B4-BE49-F238E27FC236}">
                <a16:creationId xmlns:a16="http://schemas.microsoft.com/office/drawing/2014/main" id="{3ACCA112-8869-1A0C-CDCC-224287B53965}"/>
              </a:ext>
              <a:ext uri="{C183D7F6-B498-43B3-948B-1728B52AA6E4}">
                <adec:decorative xmlns:adec="http://schemas.microsoft.com/office/drawing/2017/decorative" val="1"/>
              </a:ext>
            </a:extLst>
          </p:cNvPr>
          <p:cNvSpPr/>
          <p:nvPr userDrawn="1"/>
        </p:nvSpPr>
        <p:spPr>
          <a:xfrm rot="5400000">
            <a:off x="10688341" y="501219"/>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4"/>
          </a:solidFill>
          <a:ln cap="sq">
            <a:noFill/>
            <a:prstDash val="solid"/>
            <a:miter/>
          </a:ln>
        </p:spPr>
        <p:txBody>
          <a:bodyPr/>
          <a:lstStyle/>
          <a:p>
            <a:endParaRPr lang="zh-CN" altLang="en-US" sz="800"/>
          </a:p>
        </p:txBody>
      </p:sp>
      <p:sp>
        <p:nvSpPr>
          <p:cNvPr id="19" name="Freeform: Shape 6">
            <a:extLst>
              <a:ext uri="{FF2B5EF4-FFF2-40B4-BE49-F238E27FC236}">
                <a16:creationId xmlns:a16="http://schemas.microsoft.com/office/drawing/2014/main" id="{6540C8DC-A7FC-C521-0770-369CC46FD304}"/>
              </a:ext>
              <a:ext uri="{C183D7F6-B498-43B3-948B-1728B52AA6E4}">
                <adec:decorative xmlns:adec="http://schemas.microsoft.com/office/drawing/2017/decorative" val="1"/>
              </a:ext>
            </a:extLst>
          </p:cNvPr>
          <p:cNvSpPr/>
          <p:nvPr userDrawn="1"/>
        </p:nvSpPr>
        <p:spPr>
          <a:xfrm rot="5400000">
            <a:off x="11189561"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20" name="Freeform: Shape 23">
            <a:extLst>
              <a:ext uri="{FF2B5EF4-FFF2-40B4-BE49-F238E27FC236}">
                <a16:creationId xmlns:a16="http://schemas.microsoft.com/office/drawing/2014/main" id="{DD5F843F-8696-715C-7C44-1A1DAFFA651E}"/>
              </a:ext>
              <a:ext uri="{C183D7F6-B498-43B3-948B-1728B52AA6E4}">
                <adec:decorative xmlns:adec="http://schemas.microsoft.com/office/drawing/2017/decorative" val="1"/>
              </a:ext>
            </a:extLst>
          </p:cNvPr>
          <p:cNvSpPr/>
          <p:nvPr userDrawn="1"/>
        </p:nvSpPr>
        <p:spPr>
          <a:xfrm rot="5400000">
            <a:off x="10187122"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1" name="Freeform: Shape 24">
            <a:extLst>
              <a:ext uri="{FF2B5EF4-FFF2-40B4-BE49-F238E27FC236}">
                <a16:creationId xmlns:a16="http://schemas.microsoft.com/office/drawing/2014/main" id="{2775C91A-36F1-4FF1-92B9-70DE7C46B535}"/>
              </a:ext>
              <a:ext uri="{C183D7F6-B498-43B3-948B-1728B52AA6E4}">
                <adec:decorative xmlns:adec="http://schemas.microsoft.com/office/drawing/2017/decorative" val="1"/>
              </a:ext>
            </a:extLst>
          </p:cNvPr>
          <p:cNvSpPr/>
          <p:nvPr userDrawn="1"/>
        </p:nvSpPr>
        <p:spPr>
          <a:xfrm rot="5400000">
            <a:off x="11690780"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22" name="Freeform: Shape 16">
            <a:extLst>
              <a:ext uri="{FF2B5EF4-FFF2-40B4-BE49-F238E27FC236}">
                <a16:creationId xmlns:a16="http://schemas.microsoft.com/office/drawing/2014/main" id="{8E141CF9-AEBF-875F-BAAE-E8EDD3DA364B}"/>
              </a:ext>
              <a:ext uri="{C183D7F6-B498-43B3-948B-1728B52AA6E4}">
                <adec:decorative xmlns:adec="http://schemas.microsoft.com/office/drawing/2017/decorative" val="1"/>
              </a:ext>
            </a:extLst>
          </p:cNvPr>
          <p:cNvSpPr/>
          <p:nvPr userDrawn="1"/>
        </p:nvSpPr>
        <p:spPr>
          <a:xfrm>
            <a:off x="11186854" y="1002438"/>
            <a:ext cx="561983" cy="635862"/>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Freeform: Shape">
            <a:extLst>
              <a:ext uri="{FF2B5EF4-FFF2-40B4-BE49-F238E27FC236}">
                <a16:creationId xmlns:a16="http://schemas.microsoft.com/office/drawing/2014/main" id="{311181E6-B0BB-31AF-6611-4B5F34F72F05}"/>
              </a:ext>
              <a:ext uri="{C183D7F6-B498-43B3-948B-1728B52AA6E4}">
                <adec:decorative xmlns:adec="http://schemas.microsoft.com/office/drawing/2017/decorative" val="1"/>
              </a:ext>
            </a:extLst>
          </p:cNvPr>
          <p:cNvSpPr/>
          <p:nvPr userDrawn="1"/>
        </p:nvSpPr>
        <p:spPr>
          <a:xfrm>
            <a:off x="1" y="6197920"/>
            <a:ext cx="657225" cy="660080"/>
          </a:xfrm>
          <a:custGeom>
            <a:avLst/>
            <a:gdLst>
              <a:gd name="connsiteX0" fmla="*/ 0 w 657225"/>
              <a:gd name="connsiteY0" fmla="*/ 0 h 660080"/>
              <a:gd name="connsiteX1" fmla="*/ 129919 w 657225"/>
              <a:gd name="connsiteY1" fmla="*/ 13097 h 660080"/>
              <a:gd name="connsiteX2" fmla="*/ 657225 w 657225"/>
              <a:gd name="connsiteY2" fmla="*/ 660080 h 660080"/>
              <a:gd name="connsiteX3" fmla="*/ 0 w 657225"/>
              <a:gd name="connsiteY3" fmla="*/ 660080 h 660080"/>
            </a:gdLst>
            <a:ahLst/>
            <a:cxnLst>
              <a:cxn ang="0">
                <a:pos x="connsiteX0" y="connsiteY0"/>
              </a:cxn>
              <a:cxn ang="0">
                <a:pos x="connsiteX1" y="connsiteY1"/>
              </a:cxn>
              <a:cxn ang="0">
                <a:pos x="connsiteX2" y="connsiteY2"/>
              </a:cxn>
              <a:cxn ang="0">
                <a:pos x="connsiteX3" y="connsiteY3"/>
              </a:cxn>
            </a:cxnLst>
            <a:rect l="l" t="t" r="r" b="b"/>
            <a:pathLst>
              <a:path w="657225" h="660080">
                <a:moveTo>
                  <a:pt x="0" y="0"/>
                </a:moveTo>
                <a:lnTo>
                  <a:pt x="129919" y="13097"/>
                </a:lnTo>
                <a:cubicBezTo>
                  <a:pt x="430852" y="74677"/>
                  <a:pt x="657225" y="340942"/>
                  <a:pt x="657225" y="660080"/>
                </a:cubicBezTo>
                <a:lnTo>
                  <a:pt x="0" y="66008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a:prstGeom prst="rect">
            <a:avLst/>
          </a:prstGeo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CA90B3AF-9AC6-42D4-7274-EB8F4AA280CE}"/>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819658F4-4646-63A5-377A-469BF0AC0ABB}"/>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68456835-400D-F626-4FAF-02CDB7A47926}"/>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69350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6" name="Freeform: Shape 2">
            <a:extLst>
              <a:ext uri="{FF2B5EF4-FFF2-40B4-BE49-F238E27FC236}">
                <a16:creationId xmlns:a16="http://schemas.microsoft.com/office/drawing/2014/main" id="{6B94B59D-AF5F-A11A-E868-E1A06E6BDC93}"/>
              </a:ext>
              <a:ext uri="{C183D7F6-B498-43B3-948B-1728B52AA6E4}">
                <adec:decorative xmlns:adec="http://schemas.microsoft.com/office/drawing/2017/decorative" val="1"/>
              </a:ext>
            </a:extLst>
          </p:cNvPr>
          <p:cNvSpPr/>
          <p:nvPr userDrawn="1"/>
        </p:nvSpPr>
        <p:spPr>
          <a:xfrm rot="5400000">
            <a:off x="10688341" y="501219"/>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4"/>
          </a:solidFill>
          <a:ln cap="sq">
            <a:noFill/>
            <a:prstDash val="solid"/>
            <a:miter/>
          </a:ln>
        </p:spPr>
        <p:txBody>
          <a:bodyPr/>
          <a:lstStyle/>
          <a:p>
            <a:endParaRPr lang="zh-CN" altLang="en-US" sz="800"/>
          </a:p>
        </p:txBody>
      </p:sp>
      <p:sp>
        <p:nvSpPr>
          <p:cNvPr id="8" name="Freeform: Shape 6">
            <a:extLst>
              <a:ext uri="{FF2B5EF4-FFF2-40B4-BE49-F238E27FC236}">
                <a16:creationId xmlns:a16="http://schemas.microsoft.com/office/drawing/2014/main" id="{B262959B-9742-05DD-A654-9E07F4D139EE}"/>
              </a:ext>
              <a:ext uri="{C183D7F6-B498-43B3-948B-1728B52AA6E4}">
                <adec:decorative xmlns:adec="http://schemas.microsoft.com/office/drawing/2017/decorative" val="1"/>
              </a:ext>
            </a:extLst>
          </p:cNvPr>
          <p:cNvSpPr/>
          <p:nvPr userDrawn="1"/>
        </p:nvSpPr>
        <p:spPr>
          <a:xfrm rot="5400000">
            <a:off x="11189561"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3">
            <a:extLst>
              <a:ext uri="{FF2B5EF4-FFF2-40B4-BE49-F238E27FC236}">
                <a16:creationId xmlns:a16="http://schemas.microsoft.com/office/drawing/2014/main" id="{E02E743E-60C9-F1D4-B1CB-7D4687B18E53}"/>
              </a:ext>
              <a:ext uri="{C183D7F6-B498-43B3-948B-1728B52AA6E4}">
                <adec:decorative xmlns:adec="http://schemas.microsoft.com/office/drawing/2017/decorative" val="1"/>
              </a:ext>
            </a:extLst>
          </p:cNvPr>
          <p:cNvSpPr/>
          <p:nvPr userDrawn="1"/>
        </p:nvSpPr>
        <p:spPr>
          <a:xfrm rot="5400000">
            <a:off x="10187122"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0" name="Freeform: Shape 24">
            <a:extLst>
              <a:ext uri="{FF2B5EF4-FFF2-40B4-BE49-F238E27FC236}">
                <a16:creationId xmlns:a16="http://schemas.microsoft.com/office/drawing/2014/main" id="{018C9B81-FC02-738C-3A43-389EB87F6FA4}"/>
              </a:ext>
              <a:ext uri="{C183D7F6-B498-43B3-948B-1728B52AA6E4}">
                <adec:decorative xmlns:adec="http://schemas.microsoft.com/office/drawing/2017/decorative" val="1"/>
              </a:ext>
            </a:extLst>
          </p:cNvPr>
          <p:cNvSpPr/>
          <p:nvPr userDrawn="1"/>
        </p:nvSpPr>
        <p:spPr>
          <a:xfrm rot="5400000">
            <a:off x="11690780" y="0"/>
            <a:ext cx="501219" cy="501219"/>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1" name="Freeform: Shape 16">
            <a:extLst>
              <a:ext uri="{FF2B5EF4-FFF2-40B4-BE49-F238E27FC236}">
                <a16:creationId xmlns:a16="http://schemas.microsoft.com/office/drawing/2014/main" id="{494A4EFC-CDED-8817-BE64-ECEE99D73296}"/>
              </a:ext>
              <a:ext uri="{C183D7F6-B498-43B3-948B-1728B52AA6E4}">
                <adec:decorative xmlns:adec="http://schemas.microsoft.com/office/drawing/2017/decorative" val="1"/>
              </a:ext>
            </a:extLst>
          </p:cNvPr>
          <p:cNvSpPr/>
          <p:nvPr userDrawn="1"/>
        </p:nvSpPr>
        <p:spPr>
          <a:xfrm>
            <a:off x="11186854" y="1002438"/>
            <a:ext cx="561983" cy="635862"/>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a:prstGeom prst="rect">
            <a:avLst/>
          </a:prstGeo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170EC526-F027-711D-4365-8264C84A5C8A}"/>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13" name="Footer Placeholder 12">
            <a:extLst>
              <a:ext uri="{FF2B5EF4-FFF2-40B4-BE49-F238E27FC236}">
                <a16:creationId xmlns:a16="http://schemas.microsoft.com/office/drawing/2014/main" id="{8219921E-3884-D43B-5CDB-91409E120911}"/>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14" name="Slide Number Placeholder 13">
            <a:extLst>
              <a:ext uri="{FF2B5EF4-FFF2-40B4-BE49-F238E27FC236}">
                <a16:creationId xmlns:a16="http://schemas.microsoft.com/office/drawing/2014/main" id="{B16EB8F5-BCD2-6294-0212-2AC8A2E730FC}"/>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794749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9B966637-759F-AFA1-B5AD-5E298720FC5D}"/>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F6ECEFC5-053D-B5F8-1E6D-3F19B350A048}"/>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a:prstGeom prst="rect">
            <a:avLst/>
          </a:prstGeo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23F6B1DD-683F-1BC5-5E2E-F6774632C349}"/>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959D71E9-A173-754C-0E2C-F8D5CDE59D73}"/>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53A3062D-DC09-FB0B-672C-D57027167688}"/>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068601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a:extLst>
              <a:ext uri="{FF2B5EF4-FFF2-40B4-BE49-F238E27FC236}">
                <a16:creationId xmlns:a16="http://schemas.microsoft.com/office/drawing/2014/main" id="{FCE233A9-D2C8-C8D4-FB29-7211B125DB86}"/>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6" name="Freeform: Shape">
            <a:extLst>
              <a:ext uri="{FF2B5EF4-FFF2-40B4-BE49-F238E27FC236}">
                <a16:creationId xmlns:a16="http://schemas.microsoft.com/office/drawing/2014/main" id="{79421609-E199-83BD-196C-BBCC27C330A6}"/>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2"/>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a:prstGeom prst="rect">
            <a:avLst/>
          </a:prstGeo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8" name="Date Placeholder 7">
            <a:extLst>
              <a:ext uri="{FF2B5EF4-FFF2-40B4-BE49-F238E27FC236}">
                <a16:creationId xmlns:a16="http://schemas.microsoft.com/office/drawing/2014/main" id="{A49F8164-45BA-245A-5547-A95DE88C190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5E3DD3B0-95C7-AEA9-CA7B-A0741C9172A8}"/>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4EE9F29F-F9A2-019E-3956-CA67F0EC989F}"/>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846666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1" name="Freeform: Shape">
            <a:extLst>
              <a:ext uri="{FF2B5EF4-FFF2-40B4-BE49-F238E27FC236}">
                <a16:creationId xmlns:a16="http://schemas.microsoft.com/office/drawing/2014/main" id="{1CB9A6B0-94E5-BA11-E065-CB71300485C6}"/>
              </a:ext>
              <a:ext uri="{C183D7F6-B498-43B3-948B-1728B52AA6E4}">
                <adec:decorative xmlns:adec="http://schemas.microsoft.com/office/drawing/2017/decorative" val="1"/>
              </a:ext>
            </a:extLst>
          </p:cNvPr>
          <p:cNvSpPr/>
          <p:nvPr/>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2" name="Freeform: Shape">
            <a:extLst>
              <a:ext uri="{FF2B5EF4-FFF2-40B4-BE49-F238E27FC236}">
                <a16:creationId xmlns:a16="http://schemas.microsoft.com/office/drawing/2014/main" id="{E8D96817-93AC-ABC2-5C78-BAB95DB402B3}"/>
              </a:ext>
              <a:ext uri="{C183D7F6-B498-43B3-948B-1728B52AA6E4}">
                <adec:decorative xmlns:adec="http://schemas.microsoft.com/office/drawing/2017/decorative" val="1"/>
              </a:ext>
            </a:extLst>
          </p:cNvPr>
          <p:cNvSpPr/>
          <p:nvPr/>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anchor="ctr">
            <a:norm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a:prstGeom prst="rect">
            <a:avLst/>
          </a:prstGeo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D64CAE43-33A8-7370-9055-1A6AD3743D1F}"/>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106AC1EB-1ECE-0340-6292-5FD7F868E983}"/>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301D75A3-31B0-4FEA-DE48-34E3E3FB8F82}"/>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0850205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Freeform: Shape 6">
            <a:extLst>
              <a:ext uri="{FF2B5EF4-FFF2-40B4-BE49-F238E27FC236}">
                <a16:creationId xmlns:a16="http://schemas.microsoft.com/office/drawing/2014/main" id="{313F0B3F-7A6F-EA92-60D1-674CC240781B}"/>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7">
            <a:extLst>
              <a:ext uri="{FF2B5EF4-FFF2-40B4-BE49-F238E27FC236}">
                <a16:creationId xmlns:a16="http://schemas.microsoft.com/office/drawing/2014/main" id="{7514132B-627E-3726-3901-F20E3CEDA35B}"/>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FC19EA3F-F2F4-1850-B3C8-03949299E25B}"/>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31D03EA-A980-F775-02A8-9D401E3DCCC3}"/>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4" name="Footer Placeholder 3">
            <a:extLst>
              <a:ext uri="{FF2B5EF4-FFF2-40B4-BE49-F238E27FC236}">
                <a16:creationId xmlns:a16="http://schemas.microsoft.com/office/drawing/2014/main" id="{0E69EF67-8EEB-F663-ED63-2D94575BD4D1}"/>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499102A0-7224-693C-5F8D-4057436BFB26}"/>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758576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Freeform: Shape 7">
            <a:extLst>
              <a:ext uri="{FF2B5EF4-FFF2-40B4-BE49-F238E27FC236}">
                <a16:creationId xmlns:a16="http://schemas.microsoft.com/office/drawing/2014/main" id="{B7D0B77B-519D-9081-8493-B1C16FDC3ED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5" name="Freeform: Shape 6">
            <a:extLst>
              <a:ext uri="{FF2B5EF4-FFF2-40B4-BE49-F238E27FC236}">
                <a16:creationId xmlns:a16="http://schemas.microsoft.com/office/drawing/2014/main" id="{BA2DC934-2FCA-5214-A4A1-286CEB80C90F}"/>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7" name="Freeform: Shape">
            <a:extLst>
              <a:ext uri="{FF2B5EF4-FFF2-40B4-BE49-F238E27FC236}">
                <a16:creationId xmlns:a16="http://schemas.microsoft.com/office/drawing/2014/main" id="{FA9352CF-3B97-99E2-2EC4-F11B66764BA4}"/>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a:prstGeom prst="rect">
            <a:avLst/>
          </a:prstGeo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a:prstGeom prst="rect">
            <a:avLst/>
          </a:prstGeo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3DFB5E-87F8-7979-78D3-D489F1922CEE}"/>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F68130CD-8820-B1C5-B597-48DD8AB1EA43}"/>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8DE05D5-86BA-0885-994C-F40F84589E95}"/>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640792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p>
            <a:r>
              <a:rPr lang="en-US"/>
              <a:t>Click to edit Master title style</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006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Pr>
        <a:solidFill>
          <a:schemeClr val="tx2"/>
        </a:solidFill>
        <a:effectLst/>
      </p:bgPr>
    </p:bg>
    <p:spTree>
      <p:nvGrpSpPr>
        <p:cNvPr id="1" name=""/>
        <p:cNvGrpSpPr/>
        <p:nvPr/>
      </p:nvGrpSpPr>
      <p:grpSpPr>
        <a:xfrm>
          <a:off x="0" y="0"/>
          <a:ext cx="0" cy="0"/>
          <a:chOff x="0" y="0"/>
          <a:chExt cx="0" cy="0"/>
        </a:xfrm>
      </p:grpSpPr>
      <p:sp>
        <p:nvSpPr>
          <p:cNvPr id="24" name="TextBox 14">
            <a:extLst>
              <a:ext uri="{FF2B5EF4-FFF2-40B4-BE49-F238E27FC236}">
                <a16:creationId xmlns:a16="http://schemas.microsoft.com/office/drawing/2014/main" id="{DE6CD9B1-3C13-91D7-0B35-7210DDF15012}"/>
              </a:ext>
              <a:ext uri="{C183D7F6-B498-43B3-948B-1728B52AA6E4}">
                <adec:decorative xmlns:adec="http://schemas.microsoft.com/office/drawing/2017/decorative" val="1"/>
              </a:ext>
            </a:extLst>
          </p:cNvPr>
          <p:cNvSpPr txBox="1"/>
          <p:nvPr userDrawn="1"/>
        </p:nvSpPr>
        <p:spPr>
          <a:xfrm flipH="1">
            <a:off x="10575273" y="3608134"/>
            <a:ext cx="1153853" cy="2619992"/>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5" name="Freeform: Shape 14">
            <a:extLst>
              <a:ext uri="{FF2B5EF4-FFF2-40B4-BE49-F238E27FC236}">
                <a16:creationId xmlns:a16="http://schemas.microsoft.com/office/drawing/2014/main" id="{3877E0A5-0331-62CB-180E-E34D972B9ABE}"/>
              </a:ext>
              <a:ext uri="{C183D7F6-B498-43B3-948B-1728B52AA6E4}">
                <adec:decorative xmlns:adec="http://schemas.microsoft.com/office/drawing/2017/decorative" val="1"/>
              </a:ext>
            </a:extLst>
          </p:cNvPr>
          <p:cNvSpPr/>
          <p:nvPr userDrawn="1"/>
        </p:nvSpPr>
        <p:spPr>
          <a:xfrm rot="16200000">
            <a:off x="10575273" y="2459359"/>
            <a:ext cx="1153853" cy="115385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Freeform: Shape 16">
            <a:extLst>
              <a:ext uri="{FF2B5EF4-FFF2-40B4-BE49-F238E27FC236}">
                <a16:creationId xmlns:a16="http://schemas.microsoft.com/office/drawing/2014/main" id="{A28D47C3-6DEC-ACF5-0DD4-112B3DBDC5A1}"/>
              </a:ext>
              <a:ext uri="{C183D7F6-B498-43B3-948B-1728B52AA6E4}">
                <adec:decorative xmlns:adec="http://schemas.microsoft.com/office/drawing/2017/decorative" val="1"/>
              </a:ext>
            </a:extLst>
          </p:cNvPr>
          <p:cNvSpPr/>
          <p:nvPr userDrawn="1"/>
        </p:nvSpPr>
        <p:spPr>
          <a:xfrm>
            <a:off x="0" y="-7990"/>
            <a:ext cx="715963" cy="810083"/>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Right Triangle 15">
            <a:extLst>
              <a:ext uri="{FF2B5EF4-FFF2-40B4-BE49-F238E27FC236}">
                <a16:creationId xmlns:a16="http://schemas.microsoft.com/office/drawing/2014/main" id="{F16C5736-7338-CB71-59DF-910D5C4F2309}"/>
              </a:ext>
              <a:ext uri="{C183D7F6-B498-43B3-948B-1728B52AA6E4}">
                <adec:decorative xmlns:adec="http://schemas.microsoft.com/office/drawing/2017/decorative" val="1"/>
              </a:ext>
            </a:extLst>
          </p:cNvPr>
          <p:cNvSpPr/>
          <p:nvPr userDrawn="1"/>
        </p:nvSpPr>
        <p:spPr>
          <a:xfrm rot="10800000">
            <a:off x="9665022" y="787177"/>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4">
            <a:extLst>
              <a:ext uri="{FF2B5EF4-FFF2-40B4-BE49-F238E27FC236}">
                <a16:creationId xmlns:a16="http://schemas.microsoft.com/office/drawing/2014/main" id="{279ECC79-3B65-3DCB-5284-DA9AB0B5EE65}"/>
              </a:ext>
              <a:ext uri="{C183D7F6-B498-43B3-948B-1728B52AA6E4}">
                <adec:decorative xmlns:adec="http://schemas.microsoft.com/office/drawing/2017/decorative" val="1"/>
              </a:ext>
            </a:extLst>
          </p:cNvPr>
          <p:cNvSpPr txBox="1"/>
          <p:nvPr userDrawn="1"/>
        </p:nvSpPr>
        <p:spPr>
          <a:xfrm flipH="1">
            <a:off x="7008523" y="787177"/>
            <a:ext cx="1351722" cy="910252"/>
          </a:xfrm>
          <a:prstGeom prst="rect">
            <a:avLst/>
          </a:prstGeom>
          <a:solidFill>
            <a:schemeClr val="accent3"/>
          </a:solidFill>
        </p:spPr>
        <p:txBody>
          <a:bodyPr lIns="33867" tIns="33867" rIns="33867" bIns="33867" rtlCol="0" anchor="ctr"/>
          <a:lstStyle/>
          <a:p>
            <a:pPr algn="ctr">
              <a:lnSpc>
                <a:spcPts val="1759"/>
              </a:lnSpc>
            </a:pPr>
            <a:endParaRPr sz="800"/>
          </a:p>
        </p:txBody>
      </p:sp>
      <p:sp>
        <p:nvSpPr>
          <p:cNvPr id="14" name="Right Triangle 15">
            <a:extLst>
              <a:ext uri="{FF2B5EF4-FFF2-40B4-BE49-F238E27FC236}">
                <a16:creationId xmlns:a16="http://schemas.microsoft.com/office/drawing/2014/main" id="{734F53B5-B93F-DC84-C12D-B6CB414D6B08}"/>
              </a:ext>
              <a:ext uri="{C183D7F6-B498-43B3-948B-1728B52AA6E4}">
                <adec:decorative xmlns:adec="http://schemas.microsoft.com/office/drawing/2017/decorative" val="1"/>
              </a:ext>
            </a:extLst>
          </p:cNvPr>
          <p:cNvSpPr/>
          <p:nvPr userDrawn="1"/>
        </p:nvSpPr>
        <p:spPr>
          <a:xfrm rot="10800000">
            <a:off x="7008525" y="5417794"/>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833CD137-451F-ADC5-EAAA-9B11E1A2C88C}"/>
              </a:ext>
              <a:ext uri="{C183D7F6-B498-43B3-948B-1728B52AA6E4}">
                <adec:decorative xmlns:adec="http://schemas.microsoft.com/office/drawing/2017/decorative" val="1"/>
              </a:ext>
            </a:extLst>
          </p:cNvPr>
          <p:cNvSpPr/>
          <p:nvPr userDrawn="1"/>
        </p:nvSpPr>
        <p:spPr>
          <a:xfrm>
            <a:off x="8360245" y="786125"/>
            <a:ext cx="910253" cy="910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62867" y="624839"/>
            <a:ext cx="5328920" cy="3979951"/>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62867" y="4731335"/>
            <a:ext cx="5328919" cy="1184585"/>
          </a:xfrm>
          <a:prstGeom prst="rect">
            <a:avLst/>
          </a:prstGeom>
        </p:spPr>
        <p:txBody>
          <a:bodyPr anchor="t">
            <a:normAutofit/>
          </a:bodyPr>
          <a:lstStyle>
            <a:lvl1pPr marL="0" indent="0" algn="l">
              <a:buNone/>
              <a:tabLst>
                <a:tab pos="628650" algn="l"/>
              </a:tabLst>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47976631-804A-BD0F-F7AD-6B27B01A59F8}"/>
              </a:ext>
            </a:extLst>
          </p:cNvPr>
          <p:cNvSpPr>
            <a:spLocks noGrp="1"/>
          </p:cNvSpPr>
          <p:nvPr>
            <p:ph type="body" sz="quarter" idx="27" hasCustomPrompt="1"/>
          </p:nvPr>
        </p:nvSpPr>
        <p:spPr>
          <a:xfrm>
            <a:off x="462867" y="6024833"/>
            <a:ext cx="2401888" cy="303213"/>
          </a:xfrm>
        </p:spPr>
        <p:txBody>
          <a:bodyPr>
            <a:normAutofit/>
          </a:bodyPr>
          <a:lstStyle>
            <a:lvl1pPr algn="l">
              <a:defRPr sz="1600">
                <a:solidFill>
                  <a:schemeClr val="bg1"/>
                </a:solidFill>
              </a:defRPr>
            </a:lvl1pPr>
          </a:lstStyle>
          <a:p>
            <a:pPr lvl="0"/>
            <a:r>
              <a:rPr lang="en-US" altLang="zh-CN"/>
              <a:t>Presenter Name</a:t>
            </a:r>
            <a:endParaRPr lang="zh-CN" altLang="en-US"/>
          </a:p>
        </p:txBody>
      </p:sp>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0"/>
              </a:ext>
            </a:extLst>
          </p:cNvPr>
          <p:cNvSpPr>
            <a:spLocks noGrp="1"/>
          </p:cNvSpPr>
          <p:nvPr>
            <p:ph type="pic" sz="quarter" idx="13"/>
          </p:nvPr>
        </p:nvSpPr>
        <p:spPr>
          <a:xfrm>
            <a:off x="7008523" y="1696135"/>
            <a:ext cx="3568330" cy="3721659"/>
          </a:xfrm>
          <a:prstGeom prst="rect">
            <a:avLst/>
          </a:prstGeom>
          <a:noFill/>
        </p:spPr>
        <p:txBody>
          <a:bodyPr/>
          <a:lstStyle/>
          <a:p>
            <a:endParaRPr lang="en-US"/>
          </a:p>
        </p:txBody>
      </p:sp>
      <p:sp>
        <p:nvSpPr>
          <p:cNvPr id="26" name="Picture Placeholder">
            <a:extLst>
              <a:ext uri="{FF2B5EF4-FFF2-40B4-BE49-F238E27FC236}">
                <a16:creationId xmlns:a16="http://schemas.microsoft.com/office/drawing/2014/main" id="{906F6FE7-7F47-E595-A1C0-07AD40CD4CF0}"/>
              </a:ext>
              <a:ext uri="{C183D7F6-B498-43B3-948B-1728B52AA6E4}">
                <adec:decorative xmlns:adec="http://schemas.microsoft.com/office/drawing/2017/decorative" val="0"/>
              </a:ext>
            </a:extLst>
          </p:cNvPr>
          <p:cNvSpPr>
            <a:spLocks noGrp="1"/>
          </p:cNvSpPr>
          <p:nvPr>
            <p:ph type="pic" sz="quarter" idx="21"/>
          </p:nvPr>
        </p:nvSpPr>
        <p:spPr>
          <a:xfrm>
            <a:off x="9682517" y="4186590"/>
            <a:ext cx="2046616" cy="2046616"/>
          </a:xfrm>
          <a:prstGeom prst="ellipse">
            <a:avLst/>
          </a:prstGeom>
          <a:noFill/>
        </p:spPr>
        <p:txBody>
          <a:bodyPr/>
          <a:lstStyle/>
          <a:p>
            <a:endParaRPr lang="zh-CN" altLang="en-US"/>
          </a:p>
        </p:txBody>
      </p:sp>
      <p:sp>
        <p:nvSpPr>
          <p:cNvPr id="4" name="Date Placeholder 3">
            <a:extLst>
              <a:ext uri="{FF2B5EF4-FFF2-40B4-BE49-F238E27FC236}">
                <a16:creationId xmlns:a16="http://schemas.microsoft.com/office/drawing/2014/main" id="{AED57422-AA76-28CC-A312-829FF90355D3}"/>
              </a:ext>
            </a:extLst>
          </p:cNvPr>
          <p:cNvSpPr>
            <a:spLocks noGrp="1"/>
          </p:cNvSpPr>
          <p:nvPr>
            <p:ph type="dt" sz="half" idx="22"/>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5" name="Footer Placeholder 4">
            <a:extLst>
              <a:ext uri="{FF2B5EF4-FFF2-40B4-BE49-F238E27FC236}">
                <a16:creationId xmlns:a16="http://schemas.microsoft.com/office/drawing/2014/main" id="{B84E990E-C531-8B14-201F-17A7ECA8B9F8}"/>
              </a:ext>
            </a:extLst>
          </p:cNvPr>
          <p:cNvSpPr>
            <a:spLocks noGrp="1"/>
          </p:cNvSpPr>
          <p:nvPr>
            <p:ph type="ftr" sz="quarter" idx="23"/>
          </p:nvPr>
        </p:nvSpPr>
        <p:spPr>
          <a:xfrm>
            <a:off x="3800475" y="6400800"/>
            <a:ext cx="3657600" cy="26670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3E47C8B8-A43B-EAD6-9ADB-9E71EDF0ED97}"/>
              </a:ext>
            </a:extLst>
          </p:cNvPr>
          <p:cNvSpPr>
            <a:spLocks noGrp="1"/>
          </p:cNvSpPr>
          <p:nvPr>
            <p:ph type="sldNum" sz="half" idx="24"/>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3577531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3">
            <a:extLst>
              <a:ext uri="{FF2B5EF4-FFF2-40B4-BE49-F238E27FC236}">
                <a16:creationId xmlns:a16="http://schemas.microsoft.com/office/drawing/2014/main" id="{18AB0742-8635-3770-8874-7E64ECDE967F}"/>
              </a:ext>
              <a:ext uri="{C183D7F6-B498-43B3-948B-1728B52AA6E4}">
                <adec:decorative xmlns:adec="http://schemas.microsoft.com/office/drawing/2017/decorative" val="1"/>
              </a:ext>
            </a:extLst>
          </p:cNvPr>
          <p:cNvSpPr/>
          <p:nvPr userDrawn="1"/>
        </p:nvSpPr>
        <p:spPr>
          <a:xfrm>
            <a:off x="867664"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 name="Rectangle 6">
            <a:extLst>
              <a:ext uri="{FF2B5EF4-FFF2-40B4-BE49-F238E27FC236}">
                <a16:creationId xmlns:a16="http://schemas.microsoft.com/office/drawing/2014/main" id="{70D57A2B-6CBA-E3B3-B29B-333E64B6E574}"/>
              </a:ext>
              <a:ext uri="{C183D7F6-B498-43B3-948B-1728B52AA6E4}">
                <adec:decorative xmlns:adec="http://schemas.microsoft.com/office/drawing/2017/decorative" val="1"/>
              </a:ext>
            </a:extLst>
          </p:cNvPr>
          <p:cNvSpPr/>
          <p:nvPr userDrawn="1"/>
        </p:nvSpPr>
        <p:spPr>
          <a:xfrm>
            <a:off x="6188372"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 name="Rectangle 5">
            <a:extLst>
              <a:ext uri="{FF2B5EF4-FFF2-40B4-BE49-F238E27FC236}">
                <a16:creationId xmlns:a16="http://schemas.microsoft.com/office/drawing/2014/main" id="{59532553-F584-B8AF-B32C-03A56A60B622}"/>
              </a:ext>
              <a:ext uri="{C183D7F6-B498-43B3-948B-1728B52AA6E4}">
                <adec:decorative xmlns:adec="http://schemas.microsoft.com/office/drawing/2017/decorative" val="1"/>
              </a:ext>
            </a:extLst>
          </p:cNvPr>
          <p:cNvSpPr/>
          <p:nvPr userDrawn="1"/>
        </p:nvSpPr>
        <p:spPr>
          <a:xfrm>
            <a:off x="3528018" y="2195263"/>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 name="Rectangle 7">
            <a:extLst>
              <a:ext uri="{FF2B5EF4-FFF2-40B4-BE49-F238E27FC236}">
                <a16:creationId xmlns:a16="http://schemas.microsoft.com/office/drawing/2014/main" id="{5C9311A0-8BE3-5C93-D7F9-297698D066B4}"/>
              </a:ext>
              <a:ext uri="{C183D7F6-B498-43B3-948B-1728B52AA6E4}">
                <adec:decorative xmlns:adec="http://schemas.microsoft.com/office/drawing/2017/decorative" val="1"/>
              </a:ext>
            </a:extLst>
          </p:cNvPr>
          <p:cNvSpPr/>
          <p:nvPr userDrawn="1"/>
        </p:nvSpPr>
        <p:spPr>
          <a:xfrm>
            <a:off x="8848725" y="2195262"/>
            <a:ext cx="2475611" cy="3507037"/>
          </a:xfrm>
          <a:prstGeom prst="rect">
            <a:avLst/>
          </a:prstGeom>
          <a:solidFill>
            <a:schemeClr val="accent1">
              <a:lumMod val="20000"/>
              <a:lumOff val="80000"/>
              <a:alpha val="2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0" name="Rectangle: Rounded Corners 143">
            <a:extLst>
              <a:ext uri="{FF2B5EF4-FFF2-40B4-BE49-F238E27FC236}">
                <a16:creationId xmlns:a16="http://schemas.microsoft.com/office/drawing/2014/main" id="{4E5FC174-1669-7D10-BFED-33C4672BD84D}"/>
              </a:ext>
              <a:ext uri="{C183D7F6-B498-43B3-948B-1728B52AA6E4}">
                <adec:decorative xmlns:adec="http://schemas.microsoft.com/office/drawing/2017/decorative" val="1"/>
              </a:ext>
            </a:extLst>
          </p:cNvPr>
          <p:cNvSpPr>
            <a:spLocks/>
          </p:cNvSpPr>
          <p:nvPr userDrawn="1"/>
        </p:nvSpPr>
        <p:spPr>
          <a:xfrm rot="5400000">
            <a:off x="2082608" y="127236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4" name="Rectangle: Rounded Corners 143">
            <a:extLst>
              <a:ext uri="{FF2B5EF4-FFF2-40B4-BE49-F238E27FC236}">
                <a16:creationId xmlns:a16="http://schemas.microsoft.com/office/drawing/2014/main" id="{68BF75DF-0818-8BF4-637E-2745DB9F1E26}"/>
              </a:ext>
              <a:ext uri="{C183D7F6-B498-43B3-948B-1728B52AA6E4}">
                <adec:decorative xmlns:adec="http://schemas.microsoft.com/office/drawing/2017/decorative" val="1"/>
              </a:ext>
            </a:extLst>
          </p:cNvPr>
          <p:cNvSpPr>
            <a:spLocks/>
          </p:cNvSpPr>
          <p:nvPr userDrawn="1"/>
        </p:nvSpPr>
        <p:spPr>
          <a:xfrm rot="5400000">
            <a:off x="4742967" y="127236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5" name="Rectangle: Rounded Corners 143">
            <a:extLst>
              <a:ext uri="{FF2B5EF4-FFF2-40B4-BE49-F238E27FC236}">
                <a16:creationId xmlns:a16="http://schemas.microsoft.com/office/drawing/2014/main" id="{14C7FE66-F9AA-D595-0B7C-D1CA8DBAA45A}"/>
              </a:ext>
              <a:ext uri="{C183D7F6-B498-43B3-948B-1728B52AA6E4}">
                <adec:decorative xmlns:adec="http://schemas.microsoft.com/office/drawing/2017/decorative" val="1"/>
              </a:ext>
            </a:extLst>
          </p:cNvPr>
          <p:cNvSpPr>
            <a:spLocks/>
          </p:cNvSpPr>
          <p:nvPr userDrawn="1"/>
        </p:nvSpPr>
        <p:spPr>
          <a:xfrm rot="5400000">
            <a:off x="7403320" y="1270293"/>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6" name="Rectangle: Rounded Corners 143">
            <a:extLst>
              <a:ext uri="{FF2B5EF4-FFF2-40B4-BE49-F238E27FC236}">
                <a16:creationId xmlns:a16="http://schemas.microsoft.com/office/drawing/2014/main" id="{1BDA07C1-2399-C47E-5E35-8F6F178D580C}"/>
              </a:ext>
              <a:ext uri="{C183D7F6-B498-43B3-948B-1728B52AA6E4}">
                <adec:decorative xmlns:adec="http://schemas.microsoft.com/office/drawing/2017/decorative" val="1"/>
              </a:ext>
            </a:extLst>
          </p:cNvPr>
          <p:cNvSpPr>
            <a:spLocks/>
          </p:cNvSpPr>
          <p:nvPr userDrawn="1"/>
        </p:nvSpPr>
        <p:spPr>
          <a:xfrm rot="5400000">
            <a:off x="10063671" y="1271731"/>
            <a:ext cx="45719" cy="209959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p>
            <a:r>
              <a:rPr lang="en-US"/>
              <a:t>Click to edit Master title style</a:t>
            </a:r>
          </a:p>
        </p:txBody>
      </p:sp>
      <p:sp>
        <p:nvSpPr>
          <p:cNvPr id="18" name="Text Placeholder 17">
            <a:extLst>
              <a:ext uri="{FF2B5EF4-FFF2-40B4-BE49-F238E27FC236}">
                <a16:creationId xmlns:a16="http://schemas.microsoft.com/office/drawing/2014/main" id="{9A758046-7D44-E514-8EC7-DC63A47021A9}"/>
              </a:ext>
            </a:extLst>
          </p:cNvPr>
          <p:cNvSpPr>
            <a:spLocks noGrp="1"/>
          </p:cNvSpPr>
          <p:nvPr>
            <p:ph type="body" sz="quarter" idx="21"/>
          </p:nvPr>
        </p:nvSpPr>
        <p:spPr>
          <a:xfrm>
            <a:off x="1056590"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A52A0DF-EFBD-D2E2-3700-A40DE2E4732D}"/>
              </a:ext>
            </a:extLst>
          </p:cNvPr>
          <p:cNvSpPr>
            <a:spLocks noGrp="1"/>
          </p:cNvSpPr>
          <p:nvPr>
            <p:ph type="body" sz="quarter" idx="25"/>
          </p:nvPr>
        </p:nvSpPr>
        <p:spPr>
          <a:xfrm>
            <a:off x="1056590"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19" name="Text Placeholder 17">
            <a:extLst>
              <a:ext uri="{FF2B5EF4-FFF2-40B4-BE49-F238E27FC236}">
                <a16:creationId xmlns:a16="http://schemas.microsoft.com/office/drawing/2014/main" id="{C7684EBA-B981-D662-0799-847E284537E3}"/>
              </a:ext>
            </a:extLst>
          </p:cNvPr>
          <p:cNvSpPr>
            <a:spLocks noGrp="1"/>
          </p:cNvSpPr>
          <p:nvPr>
            <p:ph type="body" sz="quarter" idx="22"/>
          </p:nvPr>
        </p:nvSpPr>
        <p:spPr>
          <a:xfrm>
            <a:off x="3716949"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0" name="Text Placeholder 24">
            <a:extLst>
              <a:ext uri="{FF2B5EF4-FFF2-40B4-BE49-F238E27FC236}">
                <a16:creationId xmlns:a16="http://schemas.microsoft.com/office/drawing/2014/main" id="{0AB6F218-5E5D-8C29-30F9-F74011BE07B5}"/>
              </a:ext>
            </a:extLst>
          </p:cNvPr>
          <p:cNvSpPr>
            <a:spLocks noGrp="1"/>
          </p:cNvSpPr>
          <p:nvPr>
            <p:ph type="body" sz="quarter" idx="26"/>
          </p:nvPr>
        </p:nvSpPr>
        <p:spPr>
          <a:xfrm>
            <a:off x="3716029"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22" name="Text Placeholder 17">
            <a:extLst>
              <a:ext uri="{FF2B5EF4-FFF2-40B4-BE49-F238E27FC236}">
                <a16:creationId xmlns:a16="http://schemas.microsoft.com/office/drawing/2014/main" id="{25B92E96-9DA2-5B62-C578-FD7B8BF1C0D8}"/>
              </a:ext>
            </a:extLst>
          </p:cNvPr>
          <p:cNvSpPr>
            <a:spLocks noGrp="1"/>
          </p:cNvSpPr>
          <p:nvPr>
            <p:ph type="body" sz="quarter" idx="23"/>
          </p:nvPr>
        </p:nvSpPr>
        <p:spPr>
          <a:xfrm>
            <a:off x="6375715"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1" name="Text Placeholder 24">
            <a:extLst>
              <a:ext uri="{FF2B5EF4-FFF2-40B4-BE49-F238E27FC236}">
                <a16:creationId xmlns:a16="http://schemas.microsoft.com/office/drawing/2014/main" id="{B127458F-BFCD-850F-9583-49EFE16974C7}"/>
              </a:ext>
            </a:extLst>
          </p:cNvPr>
          <p:cNvSpPr>
            <a:spLocks noGrp="1"/>
          </p:cNvSpPr>
          <p:nvPr>
            <p:ph type="body" sz="quarter" idx="27"/>
          </p:nvPr>
        </p:nvSpPr>
        <p:spPr>
          <a:xfrm>
            <a:off x="6375715"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23" name="Text Placeholder 17">
            <a:extLst>
              <a:ext uri="{FF2B5EF4-FFF2-40B4-BE49-F238E27FC236}">
                <a16:creationId xmlns:a16="http://schemas.microsoft.com/office/drawing/2014/main" id="{067F14DA-7950-A3D8-A8AD-D75EAE5E12BC}"/>
              </a:ext>
            </a:extLst>
          </p:cNvPr>
          <p:cNvSpPr>
            <a:spLocks noGrp="1"/>
          </p:cNvSpPr>
          <p:nvPr>
            <p:ph type="body" sz="quarter" idx="24"/>
          </p:nvPr>
        </p:nvSpPr>
        <p:spPr>
          <a:xfrm>
            <a:off x="9037192" y="2595145"/>
            <a:ext cx="2098675" cy="1056924"/>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34" name="Text Placeholder 24">
            <a:extLst>
              <a:ext uri="{FF2B5EF4-FFF2-40B4-BE49-F238E27FC236}">
                <a16:creationId xmlns:a16="http://schemas.microsoft.com/office/drawing/2014/main" id="{3990DF9C-0EBF-D85B-C1D2-BDF01855DF71}"/>
              </a:ext>
            </a:extLst>
          </p:cNvPr>
          <p:cNvSpPr>
            <a:spLocks noGrp="1"/>
          </p:cNvSpPr>
          <p:nvPr>
            <p:ph type="body" sz="quarter" idx="28"/>
          </p:nvPr>
        </p:nvSpPr>
        <p:spPr>
          <a:xfrm>
            <a:off x="9035154" y="3854450"/>
            <a:ext cx="2098675" cy="1427163"/>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48044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3" name="Freeform: Shape">
            <a:extLst>
              <a:ext uri="{FF2B5EF4-FFF2-40B4-BE49-F238E27FC236}">
                <a16:creationId xmlns:a16="http://schemas.microsoft.com/office/drawing/2014/main" id="{7FD32445-BF37-D3D6-4B39-8006A8BD569B}"/>
              </a:ext>
              <a:ext uri="{C183D7F6-B498-43B3-948B-1728B52AA6E4}">
                <adec:decorative xmlns:adec="http://schemas.microsoft.com/office/drawing/2017/decorative" val="1"/>
              </a:ext>
            </a:extLst>
          </p:cNvPr>
          <p:cNvSpPr/>
          <p:nvPr userDrawn="1"/>
        </p:nvSpPr>
        <p:spPr>
          <a:xfrm rot="5400000">
            <a:off x="10066903" y="-1986482"/>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4" name="Freeform: Shape">
            <a:extLst>
              <a:ext uri="{FF2B5EF4-FFF2-40B4-BE49-F238E27FC236}">
                <a16:creationId xmlns:a16="http://schemas.microsoft.com/office/drawing/2014/main" id="{6D631D12-55CB-6657-9300-E15D4F0DECF6}"/>
              </a:ext>
              <a:ext uri="{C183D7F6-B498-43B3-948B-1728B52AA6E4}">
                <adec:decorative xmlns:adec="http://schemas.microsoft.com/office/drawing/2017/decorative" val="1"/>
              </a:ext>
            </a:extLst>
          </p:cNvPr>
          <p:cNvSpPr/>
          <p:nvPr userDrawn="1"/>
        </p:nvSpPr>
        <p:spPr>
          <a:xfrm rot="5400000">
            <a:off x="5098006" y="-5098004"/>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5" name="Rectangle: Rounded Corners 6">
            <a:extLst>
              <a:ext uri="{FF2B5EF4-FFF2-40B4-BE49-F238E27FC236}">
                <a16:creationId xmlns:a16="http://schemas.microsoft.com/office/drawing/2014/main" id="{4E73BA68-70AC-2A39-587B-AABBCC4368D4}"/>
              </a:ext>
              <a:ext uri="{C183D7F6-B498-43B3-948B-1728B52AA6E4}">
                <adec:decorative xmlns:adec="http://schemas.microsoft.com/office/drawing/2017/decorative" val="1"/>
              </a:ext>
            </a:extLst>
          </p:cNvPr>
          <p:cNvSpPr/>
          <p:nvPr userDrawn="1"/>
        </p:nvSpPr>
        <p:spPr>
          <a:xfrm>
            <a:off x="1042117" y="4195297"/>
            <a:ext cx="10112819" cy="1401780"/>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9" name="Rectangle: Rounded Corners 11">
            <a:extLst>
              <a:ext uri="{FF2B5EF4-FFF2-40B4-BE49-F238E27FC236}">
                <a16:creationId xmlns:a16="http://schemas.microsoft.com/office/drawing/2014/main" id="{3204ED10-93D9-9227-EF2A-55976A0C3021}"/>
              </a:ext>
              <a:ext uri="{C183D7F6-B498-43B3-948B-1728B52AA6E4}">
                <adec:decorative xmlns:adec="http://schemas.microsoft.com/office/drawing/2017/decorative" val="1"/>
              </a:ext>
            </a:extLst>
          </p:cNvPr>
          <p:cNvSpPr/>
          <p:nvPr userDrawn="1"/>
        </p:nvSpPr>
        <p:spPr>
          <a:xfrm>
            <a:off x="1056405" y="2521925"/>
            <a:ext cx="10112819" cy="1401780"/>
          </a:xfrm>
          <a:prstGeom prst="roundRect">
            <a:avLst>
              <a:gd name="adj" fmla="val 0"/>
            </a:avLst>
          </a:prstGeom>
          <a:solidFill>
            <a:schemeClr val="accent1">
              <a:lumMod val="20000"/>
              <a:lumOff val="80000"/>
              <a:alpha val="20000"/>
            </a:schemeClr>
          </a:solidFill>
          <a:ln w="6350">
            <a:noFill/>
          </a:ln>
          <a:effectLst/>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4" name="Rectangle: Rounded Corners 143">
            <a:extLst>
              <a:ext uri="{FF2B5EF4-FFF2-40B4-BE49-F238E27FC236}">
                <a16:creationId xmlns:a16="http://schemas.microsoft.com/office/drawing/2014/main" id="{21347851-5189-F855-AD50-2CF552F4AB8E}"/>
              </a:ext>
              <a:ext uri="{C183D7F6-B498-43B3-948B-1728B52AA6E4}">
                <adec:decorative xmlns:adec="http://schemas.microsoft.com/office/drawing/2017/decorative" val="1"/>
              </a:ext>
            </a:extLst>
          </p:cNvPr>
          <p:cNvSpPr>
            <a:spLocks/>
          </p:cNvSpPr>
          <p:nvPr userDrawn="1"/>
        </p:nvSpPr>
        <p:spPr>
          <a:xfrm>
            <a:off x="1225154" y="2689610"/>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5" name="Rectangle: Rounded Corners 143">
            <a:extLst>
              <a:ext uri="{FF2B5EF4-FFF2-40B4-BE49-F238E27FC236}">
                <a16:creationId xmlns:a16="http://schemas.microsoft.com/office/drawing/2014/main" id="{4A27F1D2-0184-0166-1E13-D39D4A8E185F}"/>
              </a:ext>
              <a:ext uri="{C183D7F6-B498-43B3-948B-1728B52AA6E4}">
                <adec:decorative xmlns:adec="http://schemas.microsoft.com/office/drawing/2017/decorative" val="1"/>
              </a:ext>
            </a:extLst>
          </p:cNvPr>
          <p:cNvSpPr>
            <a:spLocks/>
          </p:cNvSpPr>
          <p:nvPr userDrawn="1"/>
        </p:nvSpPr>
        <p:spPr>
          <a:xfrm>
            <a:off x="1225154" y="4362982"/>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lvl1pPr algn="ctr">
              <a:defRPr/>
            </a:lvl1pPr>
          </a:lstStyle>
          <a:p>
            <a:r>
              <a:rPr lang="en-US"/>
              <a:t>Click to edit Master title style</a:t>
            </a:r>
          </a:p>
        </p:txBody>
      </p:sp>
      <p:sp>
        <p:nvSpPr>
          <p:cNvPr id="11" name="Text Placeholder 10">
            <a:extLst>
              <a:ext uri="{FF2B5EF4-FFF2-40B4-BE49-F238E27FC236}">
                <a16:creationId xmlns:a16="http://schemas.microsoft.com/office/drawing/2014/main" id="{64978E3E-3670-AB0E-0636-A0E21058D2CB}"/>
              </a:ext>
            </a:extLst>
          </p:cNvPr>
          <p:cNvSpPr>
            <a:spLocks noGrp="1"/>
          </p:cNvSpPr>
          <p:nvPr>
            <p:ph type="body" sz="quarter" idx="17"/>
          </p:nvPr>
        </p:nvSpPr>
        <p:spPr>
          <a:xfrm>
            <a:off x="1844514" y="2684463"/>
            <a:ext cx="3070119" cy="1066800"/>
          </a:xfrm>
          <a:prstGeom prst="rect">
            <a:avLst/>
          </a:prstGeom>
        </p:spPr>
        <p:txBody>
          <a:bodyPr anchor="ct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F9F3292-0711-E6DF-EF80-539FAAB29FC8}"/>
              </a:ext>
            </a:extLst>
          </p:cNvPr>
          <p:cNvSpPr>
            <a:spLocks noGrp="1"/>
          </p:cNvSpPr>
          <p:nvPr>
            <p:ph type="body" sz="quarter" idx="14" hasCustomPrompt="1"/>
          </p:nvPr>
        </p:nvSpPr>
        <p:spPr>
          <a:xfrm>
            <a:off x="5497959" y="2684463"/>
            <a:ext cx="5183188" cy="1066800"/>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3FEC1AB9-B053-2ACC-350C-C592524D8326}"/>
              </a:ext>
            </a:extLst>
          </p:cNvPr>
          <p:cNvSpPr>
            <a:spLocks noGrp="1"/>
          </p:cNvSpPr>
          <p:nvPr>
            <p:ph type="body" sz="quarter" idx="18"/>
          </p:nvPr>
        </p:nvSpPr>
        <p:spPr>
          <a:xfrm>
            <a:off x="1844513" y="4358243"/>
            <a:ext cx="3070119" cy="1066800"/>
          </a:xfrm>
          <a:prstGeom prst="rect">
            <a:avLst/>
          </a:prstGeom>
        </p:spPr>
        <p:txBody>
          <a:bodyPr anchor="ct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17" name="Text Placeholder 12">
            <a:extLst>
              <a:ext uri="{FF2B5EF4-FFF2-40B4-BE49-F238E27FC236}">
                <a16:creationId xmlns:a16="http://schemas.microsoft.com/office/drawing/2014/main" id="{95F7C934-0F71-5588-8071-E6240A121D51}"/>
              </a:ext>
            </a:extLst>
          </p:cNvPr>
          <p:cNvSpPr>
            <a:spLocks noGrp="1"/>
          </p:cNvSpPr>
          <p:nvPr>
            <p:ph type="body" sz="quarter" idx="19" hasCustomPrompt="1"/>
          </p:nvPr>
        </p:nvSpPr>
        <p:spPr>
          <a:xfrm>
            <a:off x="5497959" y="4358243"/>
            <a:ext cx="5183188" cy="1066800"/>
          </a:xfrm>
          <a:prstGeom prst="rect">
            <a:avLst/>
          </a:prstGeo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135575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6">
            <a:extLst>
              <a:ext uri="{FF2B5EF4-FFF2-40B4-BE49-F238E27FC236}">
                <a16:creationId xmlns:a16="http://schemas.microsoft.com/office/drawing/2014/main" id="{6AA8D35C-28A0-FCD3-1EB5-176F2013EE7E}"/>
              </a:ext>
              <a:ext uri="{C183D7F6-B498-43B3-948B-1728B52AA6E4}">
                <adec:decorative xmlns:adec="http://schemas.microsoft.com/office/drawing/2017/decorative" val="1"/>
              </a:ext>
            </a:extLst>
          </p:cNvPr>
          <p:cNvSpPr/>
          <p:nvPr userDrawn="1"/>
        </p:nvSpPr>
        <p:spPr>
          <a:xfrm rot="5400000">
            <a:off x="7643758" y="2070747"/>
            <a:ext cx="3993356" cy="2836368"/>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B5D1F914-B8C1-879A-17B9-67360E194354}"/>
              </a:ext>
              <a:ext uri="{C183D7F6-B498-43B3-948B-1728B52AA6E4}">
                <adec:decorative xmlns:adec="http://schemas.microsoft.com/office/drawing/2017/decorative" val="1"/>
              </a:ext>
            </a:extLst>
          </p:cNvPr>
          <p:cNvSpPr/>
          <p:nvPr userDrawn="1"/>
        </p:nvSpPr>
        <p:spPr>
          <a:xfrm rot="5400000">
            <a:off x="4519658" y="2070747"/>
            <a:ext cx="3993359" cy="2836368"/>
          </a:xfrm>
          <a:prstGeom prst="roundRect">
            <a:avLst>
              <a:gd name="adj" fmla="val 0"/>
            </a:avLst>
          </a:prstGeom>
          <a:solidFill>
            <a:schemeClr val="accent1">
              <a:lumMod val="20000"/>
              <a:lumOff val="80000"/>
              <a:alpha val="20000"/>
            </a:schemeClr>
          </a:solidFill>
          <a:ln w="6350">
            <a:noFill/>
          </a:ln>
          <a:effectLst/>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5" name="Rectangle: Rounded Corners 143">
            <a:extLst>
              <a:ext uri="{FF2B5EF4-FFF2-40B4-BE49-F238E27FC236}">
                <a16:creationId xmlns:a16="http://schemas.microsoft.com/office/drawing/2014/main" id="{7E48861E-70D6-A18A-43FE-42A5AC0EB47A}"/>
              </a:ext>
              <a:ext uri="{C183D7F6-B498-43B3-948B-1728B52AA6E4}">
                <adec:decorative xmlns:adec="http://schemas.microsoft.com/office/drawing/2017/decorative" val="1"/>
              </a:ext>
            </a:extLst>
          </p:cNvPr>
          <p:cNvSpPr>
            <a:spLocks/>
          </p:cNvSpPr>
          <p:nvPr userDrawn="1"/>
        </p:nvSpPr>
        <p:spPr>
          <a:xfrm rot="5400000">
            <a:off x="6490388" y="409865"/>
            <a:ext cx="51898" cy="238336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6" name="Rectangle: Rounded Corners 143">
            <a:extLst>
              <a:ext uri="{FF2B5EF4-FFF2-40B4-BE49-F238E27FC236}">
                <a16:creationId xmlns:a16="http://schemas.microsoft.com/office/drawing/2014/main" id="{5858692A-E42A-956D-E5B7-ACD17A5CC637}"/>
              </a:ext>
              <a:ext uri="{C183D7F6-B498-43B3-948B-1728B52AA6E4}">
                <adec:decorative xmlns:adec="http://schemas.microsoft.com/office/drawing/2017/decorative" val="1"/>
              </a:ext>
            </a:extLst>
          </p:cNvPr>
          <p:cNvSpPr>
            <a:spLocks/>
          </p:cNvSpPr>
          <p:nvPr userDrawn="1"/>
        </p:nvSpPr>
        <p:spPr>
          <a:xfrm rot="5400000">
            <a:off x="9614486" y="409864"/>
            <a:ext cx="51898" cy="238336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1072600" y="1694296"/>
            <a:ext cx="3468118" cy="3469409"/>
          </a:xfrm>
          <a:prstGeom prst="rect">
            <a:avLst/>
          </a:prstGeom>
        </p:spPr>
        <p:txBody>
          <a:bodyPr anchor="ctr" anchorCtr="0"/>
          <a:lstStyle/>
          <a:p>
            <a:r>
              <a:rPr lang="en-US"/>
              <a:t>Click to edit Master title style</a:t>
            </a:r>
          </a:p>
        </p:txBody>
      </p:sp>
      <p:sp>
        <p:nvSpPr>
          <p:cNvPr id="9" name="Text Placeholder 8">
            <a:extLst>
              <a:ext uri="{FF2B5EF4-FFF2-40B4-BE49-F238E27FC236}">
                <a16:creationId xmlns:a16="http://schemas.microsoft.com/office/drawing/2014/main" id="{B849A9D1-E1F9-521F-247B-364BC152A7C4}"/>
              </a:ext>
            </a:extLst>
          </p:cNvPr>
          <p:cNvSpPr>
            <a:spLocks noGrp="1"/>
          </p:cNvSpPr>
          <p:nvPr>
            <p:ph type="body" sz="quarter" idx="17"/>
          </p:nvPr>
        </p:nvSpPr>
        <p:spPr>
          <a:xfrm>
            <a:off x="5324655" y="2234057"/>
            <a:ext cx="2382838" cy="992066"/>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5" name="Text Placeholder 12">
            <a:extLst>
              <a:ext uri="{FF2B5EF4-FFF2-40B4-BE49-F238E27FC236}">
                <a16:creationId xmlns:a16="http://schemas.microsoft.com/office/drawing/2014/main" id="{EA55ACA7-4BD6-2C67-10DF-0B8C9CFAECA3}"/>
              </a:ext>
            </a:extLst>
          </p:cNvPr>
          <p:cNvSpPr>
            <a:spLocks noGrp="1"/>
          </p:cNvSpPr>
          <p:nvPr>
            <p:ph type="body" sz="quarter" idx="14"/>
          </p:nvPr>
        </p:nvSpPr>
        <p:spPr>
          <a:xfrm>
            <a:off x="5324655" y="3405509"/>
            <a:ext cx="2382838" cy="16748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E6DC78A8-A5F2-9BDE-AAD7-2B2CD7E330EA}"/>
              </a:ext>
            </a:extLst>
          </p:cNvPr>
          <p:cNvSpPr>
            <a:spLocks noGrp="1"/>
          </p:cNvSpPr>
          <p:nvPr>
            <p:ph type="body" sz="quarter" idx="18"/>
          </p:nvPr>
        </p:nvSpPr>
        <p:spPr>
          <a:xfrm>
            <a:off x="8448753" y="2246757"/>
            <a:ext cx="2382838" cy="992066"/>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10" name="Text Placeholder 12">
            <a:extLst>
              <a:ext uri="{FF2B5EF4-FFF2-40B4-BE49-F238E27FC236}">
                <a16:creationId xmlns:a16="http://schemas.microsoft.com/office/drawing/2014/main" id="{2E956515-5FFA-44DD-AB1C-68CEC3BAF8CD}"/>
              </a:ext>
            </a:extLst>
          </p:cNvPr>
          <p:cNvSpPr>
            <a:spLocks noGrp="1"/>
          </p:cNvSpPr>
          <p:nvPr>
            <p:ph type="body" sz="quarter" idx="19"/>
          </p:nvPr>
        </p:nvSpPr>
        <p:spPr>
          <a:xfrm>
            <a:off x="8448753" y="3407418"/>
            <a:ext cx="2382838" cy="16748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903428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ycle">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Freeform: Shape">
            <a:extLst>
              <a:ext uri="{FF2B5EF4-FFF2-40B4-BE49-F238E27FC236}">
                <a16:creationId xmlns:a16="http://schemas.microsoft.com/office/drawing/2014/main" id="{CD4711B4-0346-52AD-7F52-36A9550E67E5}"/>
              </a:ext>
              <a:ext uri="{C183D7F6-B498-43B3-948B-1728B52AA6E4}">
                <adec:decorative xmlns:adec="http://schemas.microsoft.com/office/drawing/2017/decorative" val="1"/>
              </a:ext>
            </a:extLst>
          </p:cNvPr>
          <p:cNvSpPr/>
          <p:nvPr userDrawn="1"/>
        </p:nvSpPr>
        <p:spPr>
          <a:xfrm>
            <a:off x="4452256" y="2217724"/>
            <a:ext cx="2091183" cy="2465804"/>
          </a:xfrm>
          <a:custGeom>
            <a:avLst/>
            <a:gdLst>
              <a:gd name="connsiteX0" fmla="*/ 2114550 w 2114550"/>
              <a:gd name="connsiteY0" fmla="*/ 452438 h 2493359"/>
              <a:gd name="connsiteX1" fmla="*/ 1662113 w 2114550"/>
              <a:gd name="connsiteY1" fmla="*/ 904875 h 2493359"/>
              <a:gd name="connsiteX2" fmla="*/ 904875 w 2114550"/>
              <a:gd name="connsiteY2" fmla="*/ 1662113 h 2493359"/>
              <a:gd name="connsiteX3" fmla="*/ 1004507 w 2114550"/>
              <a:gd name="connsiteY3" fmla="*/ 2037779 h 2493359"/>
              <a:gd name="connsiteX4" fmla="*/ 388144 w 2114550"/>
              <a:gd name="connsiteY4" fmla="*/ 1875282 h 2493359"/>
              <a:gd name="connsiteX5" fmla="*/ 222504 w 2114550"/>
              <a:gd name="connsiteY5" fmla="*/ 2493359 h 2493359"/>
              <a:gd name="connsiteX6" fmla="*/ 0 w 2114550"/>
              <a:gd name="connsiteY6" fmla="*/ 1662113 h 2493359"/>
              <a:gd name="connsiteX7" fmla="*/ 1662113 w 2114550"/>
              <a:gd name="connsiteY7" fmla="*/ 0 h 2493359"/>
              <a:gd name="connsiteX8" fmla="*/ 2114550 w 2114550"/>
              <a:gd name="connsiteY8" fmla="*/ 452438 h 249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4550" h="2493359">
                <a:moveTo>
                  <a:pt x="2114550" y="452438"/>
                </a:moveTo>
                <a:cubicBezTo>
                  <a:pt x="2114550" y="702278"/>
                  <a:pt x="1911953" y="904875"/>
                  <a:pt x="1662113" y="904875"/>
                </a:cubicBezTo>
                <a:cubicBezTo>
                  <a:pt x="1243870" y="904875"/>
                  <a:pt x="904875" y="1243870"/>
                  <a:pt x="904875" y="1662113"/>
                </a:cubicBezTo>
                <a:cubicBezTo>
                  <a:pt x="904875" y="1798796"/>
                  <a:pt x="941070" y="1927098"/>
                  <a:pt x="1004507" y="2037779"/>
                </a:cubicBezTo>
                <a:cubicBezTo>
                  <a:pt x="878681" y="1823752"/>
                  <a:pt x="603504" y="1750886"/>
                  <a:pt x="388144" y="1875282"/>
                </a:cubicBezTo>
                <a:cubicBezTo>
                  <a:pt x="171736" y="2000250"/>
                  <a:pt x="97536" y="2276951"/>
                  <a:pt x="222504" y="2493359"/>
                </a:cubicBezTo>
                <a:cubicBezTo>
                  <a:pt x="80963" y="2248853"/>
                  <a:pt x="0" y="1964912"/>
                  <a:pt x="0" y="1662113"/>
                </a:cubicBezTo>
                <a:cubicBezTo>
                  <a:pt x="0" y="744093"/>
                  <a:pt x="744188" y="0"/>
                  <a:pt x="1662113" y="0"/>
                </a:cubicBezTo>
                <a:cubicBezTo>
                  <a:pt x="1911953" y="0"/>
                  <a:pt x="2114550" y="202502"/>
                  <a:pt x="2114550" y="452438"/>
                </a:cubicBezTo>
                <a:close/>
              </a:path>
            </a:pathLst>
          </a:custGeom>
          <a:solidFill>
            <a:schemeClr val="accent1">
              <a:lumMod val="60000"/>
              <a:lumOff val="40000"/>
            </a:schemeClr>
          </a:solidFill>
          <a:ln w="9525" cap="flat">
            <a:noFill/>
            <a:prstDash val="solid"/>
            <a:miter/>
          </a:ln>
        </p:spPr>
        <p:txBody>
          <a:bodyPr lIns="0" tIns="0" rIns="0" bIns="0" rtlCol="0" anchor="ctr"/>
          <a:lstStyle/>
          <a:p>
            <a:endParaRPr lang="zh-CN" altLang="en-US"/>
          </a:p>
        </p:txBody>
      </p:sp>
      <p:sp>
        <p:nvSpPr>
          <p:cNvPr id="4" name="Freeform: Shape">
            <a:extLst>
              <a:ext uri="{FF2B5EF4-FFF2-40B4-BE49-F238E27FC236}">
                <a16:creationId xmlns:a16="http://schemas.microsoft.com/office/drawing/2014/main" id="{3C9ADCC6-CE1B-4083-C834-C5A3C23F07C4}"/>
              </a:ext>
              <a:ext uri="{C183D7F6-B498-43B3-948B-1728B52AA6E4}">
                <adec:decorative xmlns:adec="http://schemas.microsoft.com/office/drawing/2017/decorative" val="1"/>
              </a:ext>
            </a:extLst>
          </p:cNvPr>
          <p:cNvSpPr/>
          <p:nvPr userDrawn="1"/>
        </p:nvSpPr>
        <p:spPr>
          <a:xfrm>
            <a:off x="6096002" y="2217724"/>
            <a:ext cx="1643745" cy="2689429"/>
          </a:xfrm>
          <a:custGeom>
            <a:avLst/>
            <a:gdLst>
              <a:gd name="connsiteX0" fmla="*/ 1662113 w 1662112"/>
              <a:gd name="connsiteY0" fmla="*/ 1662113 h 2719483"/>
              <a:gd name="connsiteX1" fmla="*/ 1439609 w 1662112"/>
              <a:gd name="connsiteY1" fmla="*/ 2493359 h 2719483"/>
              <a:gd name="connsiteX2" fmla="*/ 821436 w 1662112"/>
              <a:gd name="connsiteY2" fmla="*/ 2658713 h 2719483"/>
              <a:gd name="connsiteX3" fmla="*/ 654082 w 1662112"/>
              <a:gd name="connsiteY3" fmla="*/ 2043779 h 2719483"/>
              <a:gd name="connsiteX4" fmla="*/ 658368 w 1662112"/>
              <a:gd name="connsiteY4" fmla="*/ 2036445 h 2719483"/>
              <a:gd name="connsiteX5" fmla="*/ 757238 w 1662112"/>
              <a:gd name="connsiteY5" fmla="*/ 1662113 h 2719483"/>
              <a:gd name="connsiteX6" fmla="*/ 0 w 1662112"/>
              <a:gd name="connsiteY6" fmla="*/ 904875 h 2719483"/>
              <a:gd name="connsiteX7" fmla="*/ 452438 w 1662112"/>
              <a:gd name="connsiteY7" fmla="*/ 452438 h 2719483"/>
              <a:gd name="connsiteX8" fmla="*/ 0 w 1662112"/>
              <a:gd name="connsiteY8" fmla="*/ 0 h 2719483"/>
              <a:gd name="connsiteX9" fmla="*/ 1662113 w 1662112"/>
              <a:gd name="connsiteY9" fmla="*/ 1662113 h 27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12" h="2719483">
                <a:moveTo>
                  <a:pt x="1662113" y="1662113"/>
                </a:moveTo>
                <a:cubicBezTo>
                  <a:pt x="1662113" y="1964912"/>
                  <a:pt x="1581150" y="2248853"/>
                  <a:pt x="1439609" y="2493359"/>
                </a:cubicBezTo>
                <a:cubicBezTo>
                  <a:pt x="1314640" y="2709767"/>
                  <a:pt x="1037749" y="2783681"/>
                  <a:pt x="821436" y="2658713"/>
                </a:cubicBezTo>
                <a:cubicBezTo>
                  <a:pt x="606076" y="2534412"/>
                  <a:pt x="531495" y="2259616"/>
                  <a:pt x="654082" y="2043779"/>
                </a:cubicBezTo>
                <a:cubicBezTo>
                  <a:pt x="655606" y="2041398"/>
                  <a:pt x="656939" y="2038922"/>
                  <a:pt x="658368" y="2036445"/>
                </a:cubicBezTo>
                <a:cubicBezTo>
                  <a:pt x="721328" y="1926050"/>
                  <a:pt x="757238" y="1798225"/>
                  <a:pt x="757238" y="1662113"/>
                </a:cubicBezTo>
                <a:cubicBezTo>
                  <a:pt x="757238" y="1243870"/>
                  <a:pt x="418243" y="904875"/>
                  <a:pt x="0" y="904875"/>
                </a:cubicBezTo>
                <a:cubicBezTo>
                  <a:pt x="249841" y="904875"/>
                  <a:pt x="452438" y="702278"/>
                  <a:pt x="452438" y="452438"/>
                </a:cubicBezTo>
                <a:cubicBezTo>
                  <a:pt x="452438" y="202597"/>
                  <a:pt x="249841" y="0"/>
                  <a:pt x="0" y="0"/>
                </a:cubicBezTo>
                <a:cubicBezTo>
                  <a:pt x="917924" y="0"/>
                  <a:pt x="1662113" y="744093"/>
                  <a:pt x="1662113" y="1662113"/>
                </a:cubicBezTo>
                <a:close/>
              </a:path>
            </a:pathLst>
          </a:custGeom>
          <a:solidFill>
            <a:schemeClr val="accent1"/>
          </a:solidFill>
          <a:ln w="9525" cap="flat">
            <a:noFill/>
            <a:prstDash val="solid"/>
            <a:miter/>
          </a:ln>
        </p:spPr>
        <p:txBody>
          <a:bodyPr lIns="0" tIns="0" rIns="0" bIns="0" rtlCol="0" anchor="ctr"/>
          <a:lstStyle/>
          <a:p>
            <a:endParaRPr lang="zh-CN" altLang="en-US"/>
          </a:p>
        </p:txBody>
      </p:sp>
      <p:sp>
        <p:nvSpPr>
          <p:cNvPr id="5" name="Freeform: Shape">
            <a:extLst>
              <a:ext uri="{FF2B5EF4-FFF2-40B4-BE49-F238E27FC236}">
                <a16:creationId xmlns:a16="http://schemas.microsoft.com/office/drawing/2014/main" id="{0AE7CCB7-24EF-0E6D-D377-5F01DEB69446}"/>
              </a:ext>
              <a:ext uri="{C183D7F6-B498-43B3-948B-1728B52AA6E4}">
                <adec:decorative xmlns:adec="http://schemas.microsoft.com/office/drawing/2017/decorative" val="1"/>
              </a:ext>
            </a:extLst>
          </p:cNvPr>
          <p:cNvSpPr/>
          <p:nvPr userDrawn="1"/>
        </p:nvSpPr>
        <p:spPr>
          <a:xfrm>
            <a:off x="4612275" y="4012230"/>
            <a:ext cx="2907427" cy="1492982"/>
          </a:xfrm>
          <a:custGeom>
            <a:avLst/>
            <a:gdLst>
              <a:gd name="connsiteX0" fmla="*/ 2939915 w 2939914"/>
              <a:gd name="connsiteY0" fmla="*/ 678800 h 1509666"/>
              <a:gd name="connsiteX1" fmla="*/ 1500306 w 2939914"/>
              <a:gd name="connsiteY1" fmla="*/ 1509666 h 1509666"/>
              <a:gd name="connsiteX2" fmla="*/ 60698 w 2939914"/>
              <a:gd name="connsiteY2" fmla="*/ 678800 h 1509666"/>
              <a:gd name="connsiteX3" fmla="*/ 226337 w 2939914"/>
              <a:gd name="connsiteY3" fmla="*/ 60723 h 1509666"/>
              <a:gd name="connsiteX4" fmla="*/ 842700 w 2939914"/>
              <a:gd name="connsiteY4" fmla="*/ 223220 h 1509666"/>
              <a:gd name="connsiteX5" fmla="*/ 844510 w 2939914"/>
              <a:gd name="connsiteY5" fmla="*/ 226268 h 1509666"/>
              <a:gd name="connsiteX6" fmla="*/ 845462 w 2939914"/>
              <a:gd name="connsiteY6" fmla="*/ 227982 h 1509666"/>
              <a:gd name="connsiteX7" fmla="*/ 1500306 w 2939914"/>
              <a:gd name="connsiteY7" fmla="*/ 604791 h 1509666"/>
              <a:gd name="connsiteX8" fmla="*/ 2154388 w 2939914"/>
              <a:gd name="connsiteY8" fmla="*/ 229221 h 1509666"/>
              <a:gd name="connsiteX9" fmla="*/ 2321742 w 2939914"/>
              <a:gd name="connsiteY9" fmla="*/ 844155 h 1509666"/>
              <a:gd name="connsiteX10" fmla="*/ 2939915 w 2939914"/>
              <a:gd name="connsiteY10" fmla="*/ 678800 h 150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914" h="1509666">
                <a:moveTo>
                  <a:pt x="2939915" y="678800"/>
                </a:moveTo>
                <a:cubicBezTo>
                  <a:pt x="2652545" y="1175529"/>
                  <a:pt x="2115431" y="1509666"/>
                  <a:pt x="1500306" y="1509666"/>
                </a:cubicBezTo>
                <a:cubicBezTo>
                  <a:pt x="885182" y="1509666"/>
                  <a:pt x="348067" y="1175529"/>
                  <a:pt x="60698" y="678800"/>
                </a:cubicBezTo>
                <a:cubicBezTo>
                  <a:pt x="-64271" y="462393"/>
                  <a:pt x="9929" y="185691"/>
                  <a:pt x="226337" y="60723"/>
                </a:cubicBezTo>
                <a:cubicBezTo>
                  <a:pt x="441698" y="-63673"/>
                  <a:pt x="716875" y="9193"/>
                  <a:pt x="842700" y="223220"/>
                </a:cubicBezTo>
                <a:cubicBezTo>
                  <a:pt x="843271" y="224172"/>
                  <a:pt x="843938" y="225220"/>
                  <a:pt x="844510" y="226268"/>
                </a:cubicBezTo>
                <a:cubicBezTo>
                  <a:pt x="844796" y="226839"/>
                  <a:pt x="845177" y="227411"/>
                  <a:pt x="845462" y="227982"/>
                </a:cubicBezTo>
                <a:cubicBezTo>
                  <a:pt x="976621" y="453344"/>
                  <a:pt x="1220747" y="604791"/>
                  <a:pt x="1500306" y="604791"/>
                </a:cubicBezTo>
                <a:cubicBezTo>
                  <a:pt x="1779865" y="604791"/>
                  <a:pt x="2023133" y="453915"/>
                  <a:pt x="2154388" y="229221"/>
                </a:cubicBezTo>
                <a:cubicBezTo>
                  <a:pt x="2031801" y="445057"/>
                  <a:pt x="2106382" y="719853"/>
                  <a:pt x="2321742" y="844155"/>
                </a:cubicBezTo>
                <a:cubicBezTo>
                  <a:pt x="2538055" y="969123"/>
                  <a:pt x="2814947" y="895208"/>
                  <a:pt x="2939915" y="678800"/>
                </a:cubicBezTo>
                <a:close/>
              </a:path>
            </a:pathLst>
          </a:custGeom>
          <a:solidFill>
            <a:schemeClr val="accent1">
              <a:lumMod val="75000"/>
            </a:schemeClr>
          </a:solidFill>
          <a:ln w="9525" cap="flat">
            <a:noFill/>
            <a:prstDash val="solid"/>
            <a:miter/>
          </a:ln>
        </p:spPr>
        <p:txBody>
          <a:bodyPr lIns="0" tIns="0" rIns="0" bIns="0" rtlCol="0" anchor="ctr"/>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lvl1pPr algn="ctr">
              <a:defRPr/>
            </a:lvl1pPr>
          </a:lstStyle>
          <a:p>
            <a:r>
              <a:rPr lang="en-US"/>
              <a:t>Click to edit Master title style</a:t>
            </a:r>
          </a:p>
        </p:txBody>
      </p:sp>
      <p:sp>
        <p:nvSpPr>
          <p:cNvPr id="15" name="Text Placeholder 20">
            <a:extLst>
              <a:ext uri="{FF2B5EF4-FFF2-40B4-BE49-F238E27FC236}">
                <a16:creationId xmlns:a16="http://schemas.microsoft.com/office/drawing/2014/main" id="{778E432B-2D56-94B2-861E-7C94FA251548}"/>
              </a:ext>
            </a:extLst>
          </p:cNvPr>
          <p:cNvSpPr>
            <a:spLocks noGrp="1"/>
          </p:cNvSpPr>
          <p:nvPr>
            <p:ph type="body" sz="quarter" idx="25" hasCustomPrompt="1"/>
          </p:nvPr>
        </p:nvSpPr>
        <p:spPr>
          <a:xfrm>
            <a:off x="5762807" y="234971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01</a:t>
            </a:r>
            <a:endParaRPr lang="zh-CN" altLang="en-US"/>
          </a:p>
        </p:txBody>
      </p:sp>
      <p:sp>
        <p:nvSpPr>
          <p:cNvPr id="16" name="Text Placeholder 15">
            <a:extLst>
              <a:ext uri="{FF2B5EF4-FFF2-40B4-BE49-F238E27FC236}">
                <a16:creationId xmlns:a16="http://schemas.microsoft.com/office/drawing/2014/main" id="{81210209-69EB-CD8C-7FBF-D4C95A590AC0}"/>
              </a:ext>
            </a:extLst>
          </p:cNvPr>
          <p:cNvSpPr>
            <a:spLocks noGrp="1"/>
          </p:cNvSpPr>
          <p:nvPr>
            <p:ph type="body" sz="quarter" idx="18"/>
          </p:nvPr>
        </p:nvSpPr>
        <p:spPr>
          <a:xfrm>
            <a:off x="711200" y="3106738"/>
            <a:ext cx="3314700" cy="892175"/>
          </a:xfrm>
          <a:prstGeom prst="rect">
            <a:avLst/>
          </a:prstGeom>
        </p:spPr>
        <p:txBody>
          <a:bodyPr>
            <a:normAutofit/>
          </a:bodyPr>
          <a:lstStyle>
            <a:lvl1pPr marL="0" indent="0" algn="r">
              <a:lnSpc>
                <a:spcPct val="100000"/>
              </a:lnSpc>
              <a:buNone/>
              <a:defRPr sz="1800">
                <a:solidFill>
                  <a:schemeClr val="accent1"/>
                </a:solidFill>
                <a:latin typeface="+mj-lt"/>
              </a:defRPr>
            </a:lvl1pPr>
          </a:lstStyle>
          <a:p>
            <a:pPr lvl="0"/>
            <a:r>
              <a:rPr lang="en-US"/>
              <a:t>Click to edit Master text styles</a:t>
            </a:r>
          </a:p>
        </p:txBody>
      </p:sp>
      <p:sp>
        <p:nvSpPr>
          <p:cNvPr id="18" name="Text Placeholder 20">
            <a:extLst>
              <a:ext uri="{FF2B5EF4-FFF2-40B4-BE49-F238E27FC236}">
                <a16:creationId xmlns:a16="http://schemas.microsoft.com/office/drawing/2014/main" id="{756B12D9-B69B-CB59-A280-44A6E663B411}"/>
              </a:ext>
            </a:extLst>
          </p:cNvPr>
          <p:cNvSpPr>
            <a:spLocks noGrp="1"/>
          </p:cNvSpPr>
          <p:nvPr>
            <p:ph type="body" sz="quarter" idx="26" hasCustomPrompt="1"/>
          </p:nvPr>
        </p:nvSpPr>
        <p:spPr>
          <a:xfrm>
            <a:off x="6808401" y="411708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02</a:t>
            </a:r>
            <a:endParaRPr lang="zh-CN" altLang="en-US"/>
          </a:p>
        </p:txBody>
      </p:sp>
      <p:sp>
        <p:nvSpPr>
          <p:cNvPr id="19" name="Text Placeholder 18">
            <a:extLst>
              <a:ext uri="{FF2B5EF4-FFF2-40B4-BE49-F238E27FC236}">
                <a16:creationId xmlns:a16="http://schemas.microsoft.com/office/drawing/2014/main" id="{EC9843C3-A00F-F54E-DFF1-71492477DD61}"/>
              </a:ext>
            </a:extLst>
          </p:cNvPr>
          <p:cNvSpPr>
            <a:spLocks noGrp="1"/>
          </p:cNvSpPr>
          <p:nvPr>
            <p:ph type="body" sz="quarter" idx="19"/>
          </p:nvPr>
        </p:nvSpPr>
        <p:spPr>
          <a:xfrm>
            <a:off x="8168273" y="3106738"/>
            <a:ext cx="3327400" cy="904875"/>
          </a:xfrm>
          <a:prstGeom prst="rect">
            <a:avLst/>
          </a:prstGeom>
        </p:spPr>
        <p:txBody>
          <a:bodyPr>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20" name="Text Placeholder 20">
            <a:extLst>
              <a:ext uri="{FF2B5EF4-FFF2-40B4-BE49-F238E27FC236}">
                <a16:creationId xmlns:a16="http://schemas.microsoft.com/office/drawing/2014/main" id="{C7A1623A-1639-1346-E01F-893B1DE08E00}"/>
              </a:ext>
            </a:extLst>
          </p:cNvPr>
          <p:cNvSpPr>
            <a:spLocks noGrp="1"/>
          </p:cNvSpPr>
          <p:nvPr>
            <p:ph type="body" sz="quarter" idx="27" hasCustomPrompt="1"/>
          </p:nvPr>
        </p:nvSpPr>
        <p:spPr>
          <a:xfrm>
            <a:off x="4740227" y="4159537"/>
            <a:ext cx="666384" cy="635803"/>
          </a:xfrm>
          <a:prstGeom prst="rect">
            <a:avLst/>
          </a:prstGeom>
        </p:spPr>
        <p:txBody>
          <a:bodyPr anchor="ctr"/>
          <a:lstStyle>
            <a:lvl1pPr marL="0" indent="0" algn="ctr">
              <a:buNone/>
              <a:defRPr>
                <a:solidFill>
                  <a:schemeClr val="bg1"/>
                </a:solidFill>
                <a:latin typeface="+mj-lt"/>
              </a:defRPr>
            </a:lvl1pPr>
          </a:lstStyle>
          <a:p>
            <a:pPr lvl="0"/>
            <a:r>
              <a:rPr lang="en-US" altLang="zh-CN"/>
              <a:t>03</a:t>
            </a:r>
            <a:endParaRPr lang="zh-CN" altLang="en-US"/>
          </a:p>
        </p:txBody>
      </p:sp>
      <p:sp>
        <p:nvSpPr>
          <p:cNvPr id="23" name="Text Placeholder 22">
            <a:extLst>
              <a:ext uri="{FF2B5EF4-FFF2-40B4-BE49-F238E27FC236}">
                <a16:creationId xmlns:a16="http://schemas.microsoft.com/office/drawing/2014/main" id="{7EA92D0F-9FA8-7EB0-2389-4C9C28F1DF4D}"/>
              </a:ext>
            </a:extLst>
          </p:cNvPr>
          <p:cNvSpPr>
            <a:spLocks noGrp="1"/>
          </p:cNvSpPr>
          <p:nvPr>
            <p:ph type="body" sz="quarter" idx="20"/>
          </p:nvPr>
        </p:nvSpPr>
        <p:spPr>
          <a:xfrm>
            <a:off x="2001838" y="5710238"/>
            <a:ext cx="8188325" cy="595312"/>
          </a:xfrm>
          <a:prstGeom prst="rect">
            <a:avLst/>
          </a:prstGeom>
        </p:spPr>
        <p:txBody>
          <a:bodyPr>
            <a:normAutofit/>
          </a:bodyPr>
          <a:lstStyle>
            <a:lvl1pPr marL="0" indent="0" algn="ctr">
              <a:lnSpc>
                <a:spcPct val="100000"/>
              </a:lnSpc>
              <a:buNone/>
              <a:defRPr sz="1800">
                <a:solidFill>
                  <a:schemeClr val="accent1"/>
                </a:solidFill>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040201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3" name="Freeform: Shape">
            <a:extLst>
              <a:ext uri="{FF2B5EF4-FFF2-40B4-BE49-F238E27FC236}">
                <a16:creationId xmlns:a16="http://schemas.microsoft.com/office/drawing/2014/main" id="{DB528356-E065-15A4-5D05-7E88FBA02FED}"/>
              </a:ext>
              <a:ext uri="{C183D7F6-B498-43B3-948B-1728B52AA6E4}">
                <adec:decorative xmlns:adec="http://schemas.microsoft.com/office/drawing/2017/decorative" val="1"/>
              </a:ext>
            </a:extLst>
          </p:cNvPr>
          <p:cNvSpPr/>
          <p:nvPr userDrawn="1"/>
        </p:nvSpPr>
        <p:spPr>
          <a:xfrm rot="5400000">
            <a:off x="10066903" y="4732904"/>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4" name="Freeform: Shape">
            <a:extLst>
              <a:ext uri="{FF2B5EF4-FFF2-40B4-BE49-F238E27FC236}">
                <a16:creationId xmlns:a16="http://schemas.microsoft.com/office/drawing/2014/main" id="{3F653A41-5042-267E-7DC5-6B5FA9895239}"/>
              </a:ext>
              <a:ext uri="{C183D7F6-B498-43B3-948B-1728B52AA6E4}">
                <adec:decorative xmlns:adec="http://schemas.microsoft.com/office/drawing/2017/decorative" val="1"/>
              </a:ext>
            </a:extLst>
          </p:cNvPr>
          <p:cNvSpPr/>
          <p:nvPr userDrawn="1"/>
        </p:nvSpPr>
        <p:spPr>
          <a:xfrm rot="5400000">
            <a:off x="5098006" y="1621381"/>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5" name="Rectangle: Rounded Corners 7">
            <a:extLst>
              <a:ext uri="{FF2B5EF4-FFF2-40B4-BE49-F238E27FC236}">
                <a16:creationId xmlns:a16="http://schemas.microsoft.com/office/drawing/2014/main" id="{FFFBB834-DE8D-3249-DE25-BF5E9383B461}"/>
              </a:ext>
              <a:ext uri="{C183D7F6-B498-43B3-948B-1728B52AA6E4}">
                <adec:decorative xmlns:adec="http://schemas.microsoft.com/office/drawing/2017/decorative" val="1"/>
              </a:ext>
            </a:extLst>
          </p:cNvPr>
          <p:cNvSpPr/>
          <p:nvPr userDrawn="1"/>
        </p:nvSpPr>
        <p:spPr>
          <a:xfrm>
            <a:off x="6254686" y="241375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9" name="Rectangle: Rounded Corners 143">
            <a:extLst>
              <a:ext uri="{FF2B5EF4-FFF2-40B4-BE49-F238E27FC236}">
                <a16:creationId xmlns:a16="http://schemas.microsoft.com/office/drawing/2014/main" id="{2B4F2D96-335C-4955-7457-3259160569BC}"/>
              </a:ext>
              <a:ext uri="{C183D7F6-B498-43B3-948B-1728B52AA6E4}">
                <adec:decorative xmlns:adec="http://schemas.microsoft.com/office/drawing/2017/decorative" val="1"/>
              </a:ext>
            </a:extLst>
          </p:cNvPr>
          <p:cNvSpPr>
            <a:spLocks/>
          </p:cNvSpPr>
          <p:nvPr userDrawn="1"/>
        </p:nvSpPr>
        <p:spPr>
          <a:xfrm>
            <a:off x="6342993" y="256411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0" name="Rectangle: Rounded Corners 7">
            <a:extLst>
              <a:ext uri="{FF2B5EF4-FFF2-40B4-BE49-F238E27FC236}">
                <a16:creationId xmlns:a16="http://schemas.microsoft.com/office/drawing/2014/main" id="{4C3E4442-6475-D4D6-03C7-656784A26FDB}"/>
              </a:ext>
              <a:ext uri="{C183D7F6-B498-43B3-948B-1728B52AA6E4}">
                <adec:decorative xmlns:adec="http://schemas.microsoft.com/office/drawing/2017/decorative" val="1"/>
              </a:ext>
            </a:extLst>
          </p:cNvPr>
          <p:cNvSpPr/>
          <p:nvPr userDrawn="1"/>
        </p:nvSpPr>
        <p:spPr>
          <a:xfrm>
            <a:off x="6254686" y="392959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11" name="Rectangle: Rounded Corners 143">
            <a:extLst>
              <a:ext uri="{FF2B5EF4-FFF2-40B4-BE49-F238E27FC236}">
                <a16:creationId xmlns:a16="http://schemas.microsoft.com/office/drawing/2014/main" id="{76276E45-CE1B-B465-4E1B-5F487D3187E2}"/>
              </a:ext>
              <a:ext uri="{C183D7F6-B498-43B3-948B-1728B52AA6E4}">
                <adec:decorative xmlns:adec="http://schemas.microsoft.com/office/drawing/2017/decorative" val="1"/>
              </a:ext>
            </a:extLst>
          </p:cNvPr>
          <p:cNvSpPr>
            <a:spLocks/>
          </p:cNvSpPr>
          <p:nvPr userDrawn="1"/>
        </p:nvSpPr>
        <p:spPr>
          <a:xfrm>
            <a:off x="6342993" y="407995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2" name="Rectangle: Rounded Corners 7">
            <a:extLst>
              <a:ext uri="{FF2B5EF4-FFF2-40B4-BE49-F238E27FC236}">
                <a16:creationId xmlns:a16="http://schemas.microsoft.com/office/drawing/2014/main" id="{DFDD052D-D5A2-909C-F2B9-E1A87196417B}"/>
              </a:ext>
              <a:ext uri="{C183D7F6-B498-43B3-948B-1728B52AA6E4}">
                <adec:decorative xmlns:adec="http://schemas.microsoft.com/office/drawing/2017/decorative" val="1"/>
              </a:ext>
            </a:extLst>
          </p:cNvPr>
          <p:cNvSpPr/>
          <p:nvPr userDrawn="1"/>
        </p:nvSpPr>
        <p:spPr>
          <a:xfrm>
            <a:off x="1835150" y="241375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13" name="Rectangle: Rounded Corners 143">
            <a:extLst>
              <a:ext uri="{FF2B5EF4-FFF2-40B4-BE49-F238E27FC236}">
                <a16:creationId xmlns:a16="http://schemas.microsoft.com/office/drawing/2014/main" id="{994F72AA-406C-8C31-5FF0-5FAD64BA8BC2}"/>
              </a:ext>
              <a:ext uri="{C183D7F6-B498-43B3-948B-1728B52AA6E4}">
                <adec:decorative xmlns:adec="http://schemas.microsoft.com/office/drawing/2017/decorative" val="1"/>
              </a:ext>
            </a:extLst>
          </p:cNvPr>
          <p:cNvSpPr>
            <a:spLocks/>
          </p:cNvSpPr>
          <p:nvPr userDrawn="1"/>
        </p:nvSpPr>
        <p:spPr>
          <a:xfrm>
            <a:off x="1923457" y="256411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4" name="Rectangle: Rounded Corners 7">
            <a:extLst>
              <a:ext uri="{FF2B5EF4-FFF2-40B4-BE49-F238E27FC236}">
                <a16:creationId xmlns:a16="http://schemas.microsoft.com/office/drawing/2014/main" id="{9BF54881-6430-AF16-7FB4-BBE2FB2EF8AE}"/>
              </a:ext>
              <a:ext uri="{C183D7F6-B498-43B3-948B-1728B52AA6E4}">
                <adec:decorative xmlns:adec="http://schemas.microsoft.com/office/drawing/2017/decorative" val="1"/>
              </a:ext>
            </a:extLst>
          </p:cNvPr>
          <p:cNvSpPr/>
          <p:nvPr userDrawn="1"/>
        </p:nvSpPr>
        <p:spPr>
          <a:xfrm>
            <a:off x="1835150" y="3929592"/>
            <a:ext cx="4089335" cy="1366307"/>
          </a:xfrm>
          <a:prstGeom prst="roundRect">
            <a:avLst>
              <a:gd name="adj" fmla="val 0"/>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a:latin typeface="+mj-lt"/>
            </a:endParaRPr>
          </a:p>
        </p:txBody>
      </p:sp>
      <p:sp>
        <p:nvSpPr>
          <p:cNvPr id="23" name="Rectangle: Rounded Corners 143">
            <a:extLst>
              <a:ext uri="{FF2B5EF4-FFF2-40B4-BE49-F238E27FC236}">
                <a16:creationId xmlns:a16="http://schemas.microsoft.com/office/drawing/2014/main" id="{3FA62DDD-85B3-0D37-92CF-3FF6C87829FD}"/>
              </a:ext>
              <a:ext uri="{C183D7F6-B498-43B3-948B-1728B52AA6E4}">
                <adec:decorative xmlns:adec="http://schemas.microsoft.com/office/drawing/2017/decorative" val="1"/>
              </a:ext>
            </a:extLst>
          </p:cNvPr>
          <p:cNvSpPr>
            <a:spLocks/>
          </p:cNvSpPr>
          <p:nvPr userDrawn="1"/>
        </p:nvSpPr>
        <p:spPr>
          <a:xfrm>
            <a:off x="1923457" y="407995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lvl1pPr algn="ctr">
              <a:defRPr/>
            </a:lvl1pPr>
          </a:lstStyle>
          <a:p>
            <a:r>
              <a:rPr lang="en-US"/>
              <a:t>Click to edit Master title style</a:t>
            </a:r>
          </a:p>
        </p:txBody>
      </p:sp>
      <p:sp>
        <p:nvSpPr>
          <p:cNvPr id="18" name="Text Placeholder 17">
            <a:extLst>
              <a:ext uri="{FF2B5EF4-FFF2-40B4-BE49-F238E27FC236}">
                <a16:creationId xmlns:a16="http://schemas.microsoft.com/office/drawing/2014/main" id="{C4DAAD02-918D-5EE4-118B-7AB9C1448770}"/>
              </a:ext>
            </a:extLst>
          </p:cNvPr>
          <p:cNvSpPr>
            <a:spLocks noGrp="1"/>
          </p:cNvSpPr>
          <p:nvPr>
            <p:ph type="body" sz="quarter" idx="21"/>
          </p:nvPr>
        </p:nvSpPr>
        <p:spPr>
          <a:xfrm>
            <a:off x="2165720" y="2474863"/>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6" name="Text Placeholder 25">
            <a:extLst>
              <a:ext uri="{FF2B5EF4-FFF2-40B4-BE49-F238E27FC236}">
                <a16:creationId xmlns:a16="http://schemas.microsoft.com/office/drawing/2014/main" id="{F590BECB-FA85-C256-88D5-70A4C6533B02}"/>
              </a:ext>
            </a:extLst>
          </p:cNvPr>
          <p:cNvSpPr>
            <a:spLocks noGrp="1"/>
          </p:cNvSpPr>
          <p:nvPr>
            <p:ph type="body" sz="quarter" idx="26"/>
          </p:nvPr>
        </p:nvSpPr>
        <p:spPr>
          <a:xfrm>
            <a:off x="2168894" y="3211513"/>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1" name="Text Placeholder 17">
            <a:extLst>
              <a:ext uri="{FF2B5EF4-FFF2-40B4-BE49-F238E27FC236}">
                <a16:creationId xmlns:a16="http://schemas.microsoft.com/office/drawing/2014/main" id="{AF56CD05-81FF-796F-DE9D-303D115B4335}"/>
              </a:ext>
            </a:extLst>
          </p:cNvPr>
          <p:cNvSpPr>
            <a:spLocks noGrp="1"/>
          </p:cNvSpPr>
          <p:nvPr>
            <p:ph type="body" sz="quarter" idx="23"/>
          </p:nvPr>
        </p:nvSpPr>
        <p:spPr>
          <a:xfrm>
            <a:off x="6626039" y="2474863"/>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7" name="Text Placeholder 25">
            <a:extLst>
              <a:ext uri="{FF2B5EF4-FFF2-40B4-BE49-F238E27FC236}">
                <a16:creationId xmlns:a16="http://schemas.microsoft.com/office/drawing/2014/main" id="{232BC84D-A83C-77C8-F0BB-F6EF49F9398F}"/>
              </a:ext>
            </a:extLst>
          </p:cNvPr>
          <p:cNvSpPr>
            <a:spLocks noGrp="1"/>
          </p:cNvSpPr>
          <p:nvPr>
            <p:ph type="body" sz="quarter" idx="27"/>
          </p:nvPr>
        </p:nvSpPr>
        <p:spPr>
          <a:xfrm>
            <a:off x="6626038" y="3211513"/>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2" name="Text Placeholder 17">
            <a:extLst>
              <a:ext uri="{FF2B5EF4-FFF2-40B4-BE49-F238E27FC236}">
                <a16:creationId xmlns:a16="http://schemas.microsoft.com/office/drawing/2014/main" id="{86A26C7F-0791-531C-2498-B20B5EBE9ABA}"/>
              </a:ext>
            </a:extLst>
          </p:cNvPr>
          <p:cNvSpPr>
            <a:spLocks noGrp="1"/>
          </p:cNvSpPr>
          <p:nvPr>
            <p:ph type="body" sz="quarter" idx="24"/>
          </p:nvPr>
        </p:nvSpPr>
        <p:spPr>
          <a:xfrm>
            <a:off x="2165720" y="3976274"/>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8" name="Text Placeholder 25">
            <a:extLst>
              <a:ext uri="{FF2B5EF4-FFF2-40B4-BE49-F238E27FC236}">
                <a16:creationId xmlns:a16="http://schemas.microsoft.com/office/drawing/2014/main" id="{1D582182-4D00-3742-2AD2-208DB64B7325}"/>
              </a:ext>
            </a:extLst>
          </p:cNvPr>
          <p:cNvSpPr>
            <a:spLocks noGrp="1"/>
          </p:cNvSpPr>
          <p:nvPr>
            <p:ph type="body" sz="quarter" idx="28"/>
          </p:nvPr>
        </p:nvSpPr>
        <p:spPr>
          <a:xfrm>
            <a:off x="2160801" y="4704351"/>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24" name="Text Placeholder 17">
            <a:extLst>
              <a:ext uri="{FF2B5EF4-FFF2-40B4-BE49-F238E27FC236}">
                <a16:creationId xmlns:a16="http://schemas.microsoft.com/office/drawing/2014/main" id="{3FAB427F-6F62-2EB3-4DB1-47FD27182CC8}"/>
              </a:ext>
            </a:extLst>
          </p:cNvPr>
          <p:cNvSpPr>
            <a:spLocks noGrp="1"/>
          </p:cNvSpPr>
          <p:nvPr>
            <p:ph type="body" sz="quarter" idx="25"/>
          </p:nvPr>
        </p:nvSpPr>
        <p:spPr>
          <a:xfrm>
            <a:off x="6626039" y="3976274"/>
            <a:ext cx="3400425" cy="677863"/>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29" name="Text Placeholder 25">
            <a:extLst>
              <a:ext uri="{FF2B5EF4-FFF2-40B4-BE49-F238E27FC236}">
                <a16:creationId xmlns:a16="http://schemas.microsoft.com/office/drawing/2014/main" id="{83EF6CB5-BC84-1717-2573-6D3181B1BB53}"/>
              </a:ext>
            </a:extLst>
          </p:cNvPr>
          <p:cNvSpPr>
            <a:spLocks noGrp="1"/>
          </p:cNvSpPr>
          <p:nvPr>
            <p:ph type="body" sz="quarter" idx="29"/>
          </p:nvPr>
        </p:nvSpPr>
        <p:spPr>
          <a:xfrm>
            <a:off x="6617945" y="4704351"/>
            <a:ext cx="3400425" cy="471487"/>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8510130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Freeform: Shape 2">
            <a:extLst>
              <a:ext uri="{FF2B5EF4-FFF2-40B4-BE49-F238E27FC236}">
                <a16:creationId xmlns:a16="http://schemas.microsoft.com/office/drawing/2014/main" id="{4238DDDF-8730-2405-74D9-03373A7CE440}"/>
              </a:ext>
              <a:ext uri="{C183D7F6-B498-43B3-948B-1728B52AA6E4}">
                <adec:decorative xmlns:adec="http://schemas.microsoft.com/office/drawing/2017/decorative" val="1"/>
              </a:ext>
            </a:extLst>
          </p:cNvPr>
          <p:cNvSpPr/>
          <p:nvPr userDrawn="1"/>
        </p:nvSpPr>
        <p:spPr>
          <a:xfrm rot="5400000">
            <a:off x="11801655" y="391506"/>
            <a:ext cx="393632" cy="39788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5" name="Freeform: Shape 6">
            <a:extLst>
              <a:ext uri="{FF2B5EF4-FFF2-40B4-BE49-F238E27FC236}">
                <a16:creationId xmlns:a16="http://schemas.microsoft.com/office/drawing/2014/main" id="{52BC228E-D226-17B8-9646-D7FA72E2EC2E}"/>
              </a:ext>
              <a:ext uri="{C183D7F6-B498-43B3-948B-1728B52AA6E4}">
                <adec:decorative xmlns:adec="http://schemas.microsoft.com/office/drawing/2017/decorative" val="1"/>
              </a:ext>
            </a:extLst>
          </p:cNvPr>
          <p:cNvSpPr/>
          <p:nvPr userDrawn="1"/>
        </p:nvSpPr>
        <p:spPr>
          <a:xfrm rot="5400000">
            <a:off x="11405897"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4">
            <a:extLst>
              <a:ext uri="{FF2B5EF4-FFF2-40B4-BE49-F238E27FC236}">
                <a16:creationId xmlns:a16="http://schemas.microsoft.com/office/drawing/2014/main" id="{1C5358DE-7A7E-A893-E30C-87B0577576B0}"/>
              </a:ext>
              <a:ext uri="{C183D7F6-B498-43B3-948B-1728B52AA6E4}">
                <adec:decorative xmlns:adec="http://schemas.microsoft.com/office/drawing/2017/decorative" val="1"/>
              </a:ext>
            </a:extLst>
          </p:cNvPr>
          <p:cNvSpPr/>
          <p:nvPr userDrawn="1"/>
        </p:nvSpPr>
        <p:spPr>
          <a:xfrm rot="5400000">
            <a:off x="11799529"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0" name="Rectangle 9">
            <a:extLst>
              <a:ext uri="{FF2B5EF4-FFF2-40B4-BE49-F238E27FC236}">
                <a16:creationId xmlns:a16="http://schemas.microsoft.com/office/drawing/2014/main" id="{F9EF5E94-17C4-7E72-B223-8FC893F0BD2A}"/>
              </a:ext>
              <a:ext uri="{C183D7F6-B498-43B3-948B-1728B52AA6E4}">
                <adec:decorative xmlns:adec="http://schemas.microsoft.com/office/drawing/2017/decorative" val="1"/>
              </a:ext>
            </a:extLst>
          </p:cNvPr>
          <p:cNvSpPr/>
          <p:nvPr userDrawn="1"/>
        </p:nvSpPr>
        <p:spPr>
          <a:xfrm>
            <a:off x="1372033" y="2289711"/>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11" name="Rectangle 15">
            <a:extLst>
              <a:ext uri="{FF2B5EF4-FFF2-40B4-BE49-F238E27FC236}">
                <a16:creationId xmlns:a16="http://schemas.microsoft.com/office/drawing/2014/main" id="{F0D87B70-E802-6427-5F77-BF806396B91E}"/>
              </a:ext>
              <a:ext uri="{C183D7F6-B498-43B3-948B-1728B52AA6E4}">
                <adec:decorative xmlns:adec="http://schemas.microsoft.com/office/drawing/2017/decorative" val="1"/>
              </a:ext>
            </a:extLst>
          </p:cNvPr>
          <p:cNvSpPr/>
          <p:nvPr userDrawn="1"/>
        </p:nvSpPr>
        <p:spPr>
          <a:xfrm>
            <a:off x="1371600" y="4079240"/>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solidFill>
                <a:sysClr val="windowText" lastClr="000000"/>
              </a:solidFill>
              <a:ea typeface="+mn-lt"/>
              <a:cs typeface="+mn-lt"/>
            </a:endParaRPr>
          </a:p>
        </p:txBody>
      </p:sp>
      <p:sp>
        <p:nvSpPr>
          <p:cNvPr id="12" name="Rectangle 11">
            <a:extLst>
              <a:ext uri="{FF2B5EF4-FFF2-40B4-BE49-F238E27FC236}">
                <a16:creationId xmlns:a16="http://schemas.microsoft.com/office/drawing/2014/main" id="{541E086E-825B-936F-539F-CA244AB98631}"/>
              </a:ext>
              <a:ext uri="{C183D7F6-B498-43B3-948B-1728B52AA6E4}">
                <adec:decorative xmlns:adec="http://schemas.microsoft.com/office/drawing/2017/decorative" val="1"/>
              </a:ext>
            </a:extLst>
          </p:cNvPr>
          <p:cNvSpPr/>
          <p:nvPr userDrawn="1"/>
        </p:nvSpPr>
        <p:spPr>
          <a:xfrm>
            <a:off x="6206066" y="2288745"/>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14" name="Rectangle 17">
            <a:extLst>
              <a:ext uri="{FF2B5EF4-FFF2-40B4-BE49-F238E27FC236}">
                <a16:creationId xmlns:a16="http://schemas.microsoft.com/office/drawing/2014/main" id="{7A0C6FC8-156C-F9C3-4A96-6D42DAEFFC75}"/>
              </a:ext>
              <a:ext uri="{C183D7F6-B498-43B3-948B-1728B52AA6E4}">
                <adec:decorative xmlns:adec="http://schemas.microsoft.com/office/drawing/2017/decorative" val="1"/>
              </a:ext>
            </a:extLst>
          </p:cNvPr>
          <p:cNvSpPr/>
          <p:nvPr userDrawn="1"/>
        </p:nvSpPr>
        <p:spPr>
          <a:xfrm>
            <a:off x="6206066" y="4079240"/>
            <a:ext cx="4614334" cy="169418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23" name="Rectangle: Rounded Corners 143">
            <a:extLst>
              <a:ext uri="{FF2B5EF4-FFF2-40B4-BE49-F238E27FC236}">
                <a16:creationId xmlns:a16="http://schemas.microsoft.com/office/drawing/2014/main" id="{7D03A79A-EB24-8C24-69C5-7E8A7D02E311}"/>
              </a:ext>
              <a:ext uri="{C183D7F6-B498-43B3-948B-1728B52AA6E4}">
                <adec:decorative xmlns:adec="http://schemas.microsoft.com/office/drawing/2017/decorative" val="1"/>
              </a:ext>
            </a:extLst>
          </p:cNvPr>
          <p:cNvSpPr>
            <a:spLocks/>
          </p:cNvSpPr>
          <p:nvPr userDrawn="1"/>
        </p:nvSpPr>
        <p:spPr>
          <a:xfrm rot="5400000">
            <a:off x="3668596" y="257966"/>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57460EFE-E486-5CC6-A35B-D4F14C9FAE8A}"/>
              </a:ext>
              <a:ext uri="{C183D7F6-B498-43B3-948B-1728B52AA6E4}">
                <adec:decorative xmlns:adec="http://schemas.microsoft.com/office/drawing/2017/decorative" val="1"/>
              </a:ext>
            </a:extLst>
          </p:cNvPr>
          <p:cNvSpPr>
            <a:spLocks/>
          </p:cNvSpPr>
          <p:nvPr userDrawn="1"/>
        </p:nvSpPr>
        <p:spPr>
          <a:xfrm rot="5400000">
            <a:off x="8477685" y="267438"/>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5" name="Rectangle: Rounded Corners 143">
            <a:extLst>
              <a:ext uri="{FF2B5EF4-FFF2-40B4-BE49-F238E27FC236}">
                <a16:creationId xmlns:a16="http://schemas.microsoft.com/office/drawing/2014/main" id="{36AF759C-84EA-0E03-0DF8-E02B684B8D3D}"/>
              </a:ext>
              <a:ext uri="{C183D7F6-B498-43B3-948B-1728B52AA6E4}">
                <adec:decorative xmlns:adec="http://schemas.microsoft.com/office/drawing/2017/decorative" val="1"/>
              </a:ext>
            </a:extLst>
          </p:cNvPr>
          <p:cNvSpPr>
            <a:spLocks/>
          </p:cNvSpPr>
          <p:nvPr userDrawn="1"/>
        </p:nvSpPr>
        <p:spPr>
          <a:xfrm rot="5400000">
            <a:off x="8489505" y="2076614"/>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3865A04C-CD36-CAB6-FA88-74681C524EE3}"/>
              </a:ext>
              <a:ext uri="{C183D7F6-B498-43B3-948B-1728B52AA6E4}">
                <adec:decorative xmlns:adec="http://schemas.microsoft.com/office/drawing/2017/decorative" val="1"/>
              </a:ext>
            </a:extLst>
          </p:cNvPr>
          <p:cNvSpPr>
            <a:spLocks/>
          </p:cNvSpPr>
          <p:nvPr userDrawn="1"/>
        </p:nvSpPr>
        <p:spPr>
          <a:xfrm rot="5400000">
            <a:off x="3668595" y="2067078"/>
            <a:ext cx="45719" cy="4280773"/>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50"/>
            <a:ext cx="10504000" cy="1132258"/>
          </a:xfrm>
          <a:prstGeom prst="rect">
            <a:avLst/>
          </a:prstGeom>
        </p:spPr>
        <p:txBody>
          <a:bodyPr/>
          <a:lstStyle>
            <a:lvl1pPr algn="ctr">
              <a:defRPr/>
            </a:lvl1pPr>
          </a:lstStyle>
          <a:p>
            <a:r>
              <a:rPr lang="en-US"/>
              <a:t>Click to edit Master title style</a:t>
            </a:r>
          </a:p>
        </p:txBody>
      </p:sp>
      <p:sp>
        <p:nvSpPr>
          <p:cNvPr id="34" name="Text Placeholder 33">
            <a:extLst>
              <a:ext uri="{FF2B5EF4-FFF2-40B4-BE49-F238E27FC236}">
                <a16:creationId xmlns:a16="http://schemas.microsoft.com/office/drawing/2014/main" id="{F1B07909-1E7E-A53B-B109-E592D2B9C737}"/>
              </a:ext>
            </a:extLst>
          </p:cNvPr>
          <p:cNvSpPr>
            <a:spLocks noGrp="1"/>
          </p:cNvSpPr>
          <p:nvPr>
            <p:ph type="body" sz="quarter" idx="21"/>
          </p:nvPr>
        </p:nvSpPr>
        <p:spPr>
          <a:xfrm>
            <a:off x="1478132" y="2516188"/>
            <a:ext cx="4402137" cy="604837"/>
          </a:xfrm>
          <a:prstGeom prst="rect">
            <a:avLst/>
          </a:prstGeom>
        </p:spPr>
        <p:txBody>
          <a:bodyPr anchor="b">
            <a:normAutofit/>
          </a:bodyPr>
          <a:lstStyle>
            <a:lvl1pPr marL="0" indent="0" algn="ctr">
              <a:lnSpc>
                <a:spcPct val="100000"/>
              </a:lnSpc>
              <a:buNone/>
              <a:defRPr sz="1800">
                <a:solidFill>
                  <a:schemeClr val="accent1"/>
                </a:solidFill>
                <a:latin typeface="+mj-lt"/>
              </a:defRPr>
            </a:lvl1pPr>
          </a:lstStyle>
          <a:p>
            <a:pPr lvl="0"/>
            <a:r>
              <a:rPr lang="en-US"/>
              <a:t>Click to edit Master text styles</a:t>
            </a:r>
          </a:p>
        </p:txBody>
      </p:sp>
      <p:sp>
        <p:nvSpPr>
          <p:cNvPr id="39" name="Text Placeholder 38">
            <a:extLst>
              <a:ext uri="{FF2B5EF4-FFF2-40B4-BE49-F238E27FC236}">
                <a16:creationId xmlns:a16="http://schemas.microsoft.com/office/drawing/2014/main" id="{F9A0585C-FCE8-1DFF-76E1-08735B8AA835}"/>
              </a:ext>
            </a:extLst>
          </p:cNvPr>
          <p:cNvSpPr>
            <a:spLocks noGrp="1"/>
          </p:cNvSpPr>
          <p:nvPr>
            <p:ph type="body" sz="quarter" idx="25"/>
          </p:nvPr>
        </p:nvSpPr>
        <p:spPr>
          <a:xfrm>
            <a:off x="1477698" y="322733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5" name="Text Placeholder 33">
            <a:extLst>
              <a:ext uri="{FF2B5EF4-FFF2-40B4-BE49-F238E27FC236}">
                <a16:creationId xmlns:a16="http://schemas.microsoft.com/office/drawing/2014/main" id="{4987139E-C125-B4FE-57EC-853894FA94B5}"/>
              </a:ext>
            </a:extLst>
          </p:cNvPr>
          <p:cNvSpPr>
            <a:spLocks noGrp="1"/>
          </p:cNvSpPr>
          <p:nvPr>
            <p:ph type="body" sz="quarter" idx="22"/>
          </p:nvPr>
        </p:nvSpPr>
        <p:spPr>
          <a:xfrm>
            <a:off x="6311901" y="2528710"/>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8">
            <a:extLst>
              <a:ext uri="{FF2B5EF4-FFF2-40B4-BE49-F238E27FC236}">
                <a16:creationId xmlns:a16="http://schemas.microsoft.com/office/drawing/2014/main" id="{1FD74E7A-97DA-94A4-C098-347A4F6CDC4E}"/>
              </a:ext>
            </a:extLst>
          </p:cNvPr>
          <p:cNvSpPr>
            <a:spLocks noGrp="1"/>
          </p:cNvSpPr>
          <p:nvPr>
            <p:ph type="body" sz="quarter" idx="26"/>
          </p:nvPr>
        </p:nvSpPr>
        <p:spPr>
          <a:xfrm>
            <a:off x="6311295" y="322733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6" name="Text Placeholder 33">
            <a:extLst>
              <a:ext uri="{FF2B5EF4-FFF2-40B4-BE49-F238E27FC236}">
                <a16:creationId xmlns:a16="http://schemas.microsoft.com/office/drawing/2014/main" id="{A53E61A7-D107-D91E-D73A-17F3E0EBF149}"/>
              </a:ext>
            </a:extLst>
          </p:cNvPr>
          <p:cNvSpPr>
            <a:spLocks noGrp="1"/>
          </p:cNvSpPr>
          <p:nvPr>
            <p:ph type="body" sz="quarter" idx="23"/>
          </p:nvPr>
        </p:nvSpPr>
        <p:spPr>
          <a:xfrm>
            <a:off x="1477698" y="4304160"/>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8">
            <a:extLst>
              <a:ext uri="{FF2B5EF4-FFF2-40B4-BE49-F238E27FC236}">
                <a16:creationId xmlns:a16="http://schemas.microsoft.com/office/drawing/2014/main" id="{EFE14463-2B1E-DEF8-8BAC-B72C52C69992}"/>
              </a:ext>
            </a:extLst>
          </p:cNvPr>
          <p:cNvSpPr>
            <a:spLocks noGrp="1"/>
          </p:cNvSpPr>
          <p:nvPr>
            <p:ph type="body" sz="quarter" idx="27"/>
          </p:nvPr>
        </p:nvSpPr>
        <p:spPr>
          <a:xfrm>
            <a:off x="1477698" y="504632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37" name="Text Placeholder 33">
            <a:extLst>
              <a:ext uri="{FF2B5EF4-FFF2-40B4-BE49-F238E27FC236}">
                <a16:creationId xmlns:a16="http://schemas.microsoft.com/office/drawing/2014/main" id="{3D2B00C6-0381-B5BF-BC75-D5178821C4BE}"/>
              </a:ext>
            </a:extLst>
          </p:cNvPr>
          <p:cNvSpPr>
            <a:spLocks noGrp="1"/>
          </p:cNvSpPr>
          <p:nvPr>
            <p:ph type="body" sz="quarter" idx="24"/>
          </p:nvPr>
        </p:nvSpPr>
        <p:spPr>
          <a:xfrm>
            <a:off x="6311901" y="4316682"/>
            <a:ext cx="4402137" cy="604837"/>
          </a:xfrm>
          <a:prstGeom prst="rect">
            <a:avLst/>
          </a:prstGeom>
        </p:spPr>
        <p:txBody>
          <a:bodyPr anchor="b">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8">
            <a:extLst>
              <a:ext uri="{FF2B5EF4-FFF2-40B4-BE49-F238E27FC236}">
                <a16:creationId xmlns:a16="http://schemas.microsoft.com/office/drawing/2014/main" id="{89A6400B-1A7A-C250-E892-B0D3B2B528DE}"/>
              </a:ext>
            </a:extLst>
          </p:cNvPr>
          <p:cNvSpPr>
            <a:spLocks noGrp="1"/>
          </p:cNvSpPr>
          <p:nvPr>
            <p:ph type="body" sz="quarter" idx="28"/>
          </p:nvPr>
        </p:nvSpPr>
        <p:spPr>
          <a:xfrm>
            <a:off x="6311295" y="5046324"/>
            <a:ext cx="4402137" cy="634323"/>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68073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9">
            <a:extLst>
              <a:ext uri="{FF2B5EF4-FFF2-40B4-BE49-F238E27FC236}">
                <a16:creationId xmlns:a16="http://schemas.microsoft.com/office/drawing/2014/main" id="{F5A86050-4178-5ED1-B0F7-9D0E28AFF96F}"/>
              </a:ext>
              <a:ext uri="{C183D7F6-B498-43B3-948B-1728B52AA6E4}">
                <adec:decorative xmlns:adec="http://schemas.microsoft.com/office/drawing/2017/decorative" val="1"/>
              </a:ext>
            </a:extLst>
          </p:cNvPr>
          <p:cNvSpPr/>
          <p:nvPr userDrawn="1"/>
        </p:nvSpPr>
        <p:spPr>
          <a:xfrm>
            <a:off x="9010998" y="2531567"/>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4" name="Rectangle 9">
            <a:extLst>
              <a:ext uri="{FF2B5EF4-FFF2-40B4-BE49-F238E27FC236}">
                <a16:creationId xmlns:a16="http://schemas.microsoft.com/office/drawing/2014/main" id="{DEF3DFD7-5DA8-2B7B-F300-49F6C699AAF7}"/>
              </a:ext>
              <a:ext uri="{C183D7F6-B498-43B3-948B-1728B52AA6E4}">
                <adec:decorative xmlns:adec="http://schemas.microsoft.com/office/drawing/2017/decorative" val="1"/>
              </a:ext>
            </a:extLst>
          </p:cNvPr>
          <p:cNvSpPr/>
          <p:nvPr userDrawn="1"/>
        </p:nvSpPr>
        <p:spPr>
          <a:xfrm>
            <a:off x="3632354" y="2517902"/>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5" name="Rectangle 9">
            <a:extLst>
              <a:ext uri="{FF2B5EF4-FFF2-40B4-BE49-F238E27FC236}">
                <a16:creationId xmlns:a16="http://schemas.microsoft.com/office/drawing/2014/main" id="{B7EE219A-EAFD-062C-CB93-F37B378678AA}"/>
              </a:ext>
              <a:ext uri="{C183D7F6-B498-43B3-948B-1728B52AA6E4}">
                <adec:decorative xmlns:adec="http://schemas.microsoft.com/office/drawing/2017/decorative" val="1"/>
              </a:ext>
            </a:extLst>
          </p:cNvPr>
          <p:cNvSpPr/>
          <p:nvPr userDrawn="1"/>
        </p:nvSpPr>
        <p:spPr>
          <a:xfrm>
            <a:off x="6335433" y="2517901"/>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9" name="Rectangle 9">
            <a:extLst>
              <a:ext uri="{FF2B5EF4-FFF2-40B4-BE49-F238E27FC236}">
                <a16:creationId xmlns:a16="http://schemas.microsoft.com/office/drawing/2014/main" id="{68F43B8E-65BD-0BD3-3968-19359E68EEDD}"/>
              </a:ext>
              <a:ext uri="{C183D7F6-B498-43B3-948B-1728B52AA6E4}">
                <adec:decorative xmlns:adec="http://schemas.microsoft.com/office/drawing/2017/decorative" val="1"/>
              </a:ext>
            </a:extLst>
          </p:cNvPr>
          <p:cNvSpPr/>
          <p:nvPr userDrawn="1"/>
        </p:nvSpPr>
        <p:spPr>
          <a:xfrm>
            <a:off x="949911" y="2517903"/>
            <a:ext cx="2245284" cy="3016445"/>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altLang="zh-CN">
              <a:solidFill>
                <a:sysClr val="windowText" lastClr="000000"/>
              </a:solidFill>
            </a:endParaRPr>
          </a:p>
        </p:txBody>
      </p:sp>
      <p:sp>
        <p:nvSpPr>
          <p:cNvPr id="21" name="Rectangle: Rounded Corners 143">
            <a:extLst>
              <a:ext uri="{FF2B5EF4-FFF2-40B4-BE49-F238E27FC236}">
                <a16:creationId xmlns:a16="http://schemas.microsoft.com/office/drawing/2014/main" id="{387619F6-E444-B998-4609-BDD0554B1B90}"/>
              </a:ext>
              <a:ext uri="{C183D7F6-B498-43B3-948B-1728B52AA6E4}">
                <adec:decorative xmlns:adec="http://schemas.microsoft.com/office/drawing/2017/decorative" val="1"/>
              </a:ext>
            </a:extLst>
          </p:cNvPr>
          <p:cNvSpPr>
            <a:spLocks/>
          </p:cNvSpPr>
          <p:nvPr userDrawn="1"/>
        </p:nvSpPr>
        <p:spPr>
          <a:xfrm rot="5400000">
            <a:off x="2049693" y="1635749"/>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2" name="Rectangle: Rounded Corners 143">
            <a:extLst>
              <a:ext uri="{FF2B5EF4-FFF2-40B4-BE49-F238E27FC236}">
                <a16:creationId xmlns:a16="http://schemas.microsoft.com/office/drawing/2014/main" id="{F68B126A-8B7B-FA64-FC37-D30CF1B50DFE}"/>
              </a:ext>
              <a:ext uri="{C183D7F6-B498-43B3-948B-1728B52AA6E4}">
                <adec:decorative xmlns:adec="http://schemas.microsoft.com/office/drawing/2017/decorative" val="1"/>
              </a:ext>
            </a:extLst>
          </p:cNvPr>
          <p:cNvSpPr>
            <a:spLocks/>
          </p:cNvSpPr>
          <p:nvPr userDrawn="1"/>
        </p:nvSpPr>
        <p:spPr>
          <a:xfrm rot="5400000">
            <a:off x="4732137" y="1631517"/>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3" name="Rectangle: Rounded Corners 143">
            <a:extLst>
              <a:ext uri="{FF2B5EF4-FFF2-40B4-BE49-F238E27FC236}">
                <a16:creationId xmlns:a16="http://schemas.microsoft.com/office/drawing/2014/main" id="{86967428-787A-E870-D6D6-84A7682FFFC9}"/>
              </a:ext>
              <a:ext uri="{C183D7F6-B498-43B3-948B-1728B52AA6E4}">
                <adec:decorative xmlns:adec="http://schemas.microsoft.com/office/drawing/2017/decorative" val="1"/>
              </a:ext>
            </a:extLst>
          </p:cNvPr>
          <p:cNvSpPr>
            <a:spLocks/>
          </p:cNvSpPr>
          <p:nvPr userDrawn="1"/>
        </p:nvSpPr>
        <p:spPr>
          <a:xfrm rot="5400000">
            <a:off x="7435216" y="1631518"/>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1902EFBA-397A-EFA4-18CE-49C6354E738B}"/>
              </a:ext>
              <a:ext uri="{C183D7F6-B498-43B3-948B-1728B52AA6E4}">
                <adec:decorative xmlns:adec="http://schemas.microsoft.com/office/drawing/2017/decorative" val="1"/>
              </a:ext>
            </a:extLst>
          </p:cNvPr>
          <p:cNvSpPr>
            <a:spLocks/>
          </p:cNvSpPr>
          <p:nvPr userDrawn="1"/>
        </p:nvSpPr>
        <p:spPr>
          <a:xfrm rot="5400000">
            <a:off x="10110781" y="1641187"/>
            <a:ext cx="45719" cy="194737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7209"/>
            <a:ext cx="10504000" cy="1132258"/>
          </a:xfrm>
          <a:prstGeom prst="rect">
            <a:avLst/>
          </a:prstGeom>
        </p:spPr>
        <p:txBody>
          <a:bodyPr/>
          <a:lstStyle>
            <a:lvl1pPr algn="ctr">
              <a:defRPr/>
            </a:lvl1pPr>
          </a:lstStyle>
          <a:p>
            <a:r>
              <a:rPr lang="en-US"/>
              <a:t>Click to edit Master title style</a:t>
            </a:r>
          </a:p>
        </p:txBody>
      </p:sp>
      <p:sp>
        <p:nvSpPr>
          <p:cNvPr id="26" name="Text Placeholder 25">
            <a:extLst>
              <a:ext uri="{FF2B5EF4-FFF2-40B4-BE49-F238E27FC236}">
                <a16:creationId xmlns:a16="http://schemas.microsoft.com/office/drawing/2014/main" id="{D55A786B-6609-8882-4995-95B0917E6E39}"/>
              </a:ext>
            </a:extLst>
          </p:cNvPr>
          <p:cNvSpPr>
            <a:spLocks noGrp="1"/>
          </p:cNvSpPr>
          <p:nvPr>
            <p:ph type="body" sz="quarter" idx="13"/>
          </p:nvPr>
        </p:nvSpPr>
        <p:spPr>
          <a:xfrm>
            <a:off x="1098863"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8" name="Text Placeholder 37">
            <a:extLst>
              <a:ext uri="{FF2B5EF4-FFF2-40B4-BE49-F238E27FC236}">
                <a16:creationId xmlns:a16="http://schemas.microsoft.com/office/drawing/2014/main" id="{C13A1886-0CA0-91FF-F716-380E1DD63D84}"/>
              </a:ext>
            </a:extLst>
          </p:cNvPr>
          <p:cNvSpPr>
            <a:spLocks noGrp="1"/>
          </p:cNvSpPr>
          <p:nvPr>
            <p:ph type="body" sz="quarter" idx="21"/>
          </p:nvPr>
        </p:nvSpPr>
        <p:spPr>
          <a:xfrm>
            <a:off x="1098863" y="4016499"/>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1" name="Text Placeholder 25">
            <a:extLst>
              <a:ext uri="{FF2B5EF4-FFF2-40B4-BE49-F238E27FC236}">
                <a16:creationId xmlns:a16="http://schemas.microsoft.com/office/drawing/2014/main" id="{A6C9298E-6980-0414-5025-B3D01A02B30E}"/>
              </a:ext>
            </a:extLst>
          </p:cNvPr>
          <p:cNvSpPr>
            <a:spLocks noGrp="1"/>
          </p:cNvSpPr>
          <p:nvPr>
            <p:ph type="body" sz="quarter" idx="15"/>
          </p:nvPr>
        </p:nvSpPr>
        <p:spPr>
          <a:xfrm>
            <a:off x="3781065"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9" name="Text Placeholder 37">
            <a:extLst>
              <a:ext uri="{FF2B5EF4-FFF2-40B4-BE49-F238E27FC236}">
                <a16:creationId xmlns:a16="http://schemas.microsoft.com/office/drawing/2014/main" id="{A90413A0-63E4-8A18-4AEB-5FBA3CB4EDE7}"/>
              </a:ext>
            </a:extLst>
          </p:cNvPr>
          <p:cNvSpPr>
            <a:spLocks noGrp="1"/>
          </p:cNvSpPr>
          <p:nvPr>
            <p:ph type="body" sz="quarter" idx="22"/>
          </p:nvPr>
        </p:nvSpPr>
        <p:spPr>
          <a:xfrm>
            <a:off x="3780824" y="4016499"/>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3" name="Text Placeholder 25">
            <a:extLst>
              <a:ext uri="{FF2B5EF4-FFF2-40B4-BE49-F238E27FC236}">
                <a16:creationId xmlns:a16="http://schemas.microsoft.com/office/drawing/2014/main" id="{86D25533-1594-7B5E-7010-9D12F3B6432B}"/>
              </a:ext>
            </a:extLst>
          </p:cNvPr>
          <p:cNvSpPr>
            <a:spLocks noGrp="1"/>
          </p:cNvSpPr>
          <p:nvPr>
            <p:ph type="body" sz="quarter" idx="17"/>
          </p:nvPr>
        </p:nvSpPr>
        <p:spPr>
          <a:xfrm>
            <a:off x="6470387"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7">
            <a:extLst>
              <a:ext uri="{FF2B5EF4-FFF2-40B4-BE49-F238E27FC236}">
                <a16:creationId xmlns:a16="http://schemas.microsoft.com/office/drawing/2014/main" id="{87A5831E-675F-50BC-B664-9F6339D048E1}"/>
              </a:ext>
            </a:extLst>
          </p:cNvPr>
          <p:cNvSpPr>
            <a:spLocks noGrp="1"/>
          </p:cNvSpPr>
          <p:nvPr>
            <p:ph type="body" sz="quarter" idx="23"/>
          </p:nvPr>
        </p:nvSpPr>
        <p:spPr>
          <a:xfrm>
            <a:off x="6477507" y="4041453"/>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35" name="Text Placeholder 25">
            <a:extLst>
              <a:ext uri="{FF2B5EF4-FFF2-40B4-BE49-F238E27FC236}">
                <a16:creationId xmlns:a16="http://schemas.microsoft.com/office/drawing/2014/main" id="{50DAD0FF-E790-C592-374B-C7CE535DBCD2}"/>
              </a:ext>
            </a:extLst>
          </p:cNvPr>
          <p:cNvSpPr>
            <a:spLocks noGrp="1"/>
          </p:cNvSpPr>
          <p:nvPr>
            <p:ph type="body" sz="quarter" idx="19"/>
          </p:nvPr>
        </p:nvSpPr>
        <p:spPr>
          <a:xfrm>
            <a:off x="9159468" y="2853615"/>
            <a:ext cx="1947862" cy="1039812"/>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7">
            <a:extLst>
              <a:ext uri="{FF2B5EF4-FFF2-40B4-BE49-F238E27FC236}">
                <a16:creationId xmlns:a16="http://schemas.microsoft.com/office/drawing/2014/main" id="{BC7E579D-4D7C-6C8B-8F0A-023865049264}"/>
              </a:ext>
            </a:extLst>
          </p:cNvPr>
          <p:cNvSpPr>
            <a:spLocks noGrp="1"/>
          </p:cNvSpPr>
          <p:nvPr>
            <p:ph type="body" sz="quarter" idx="24"/>
          </p:nvPr>
        </p:nvSpPr>
        <p:spPr>
          <a:xfrm>
            <a:off x="9159468" y="4041453"/>
            <a:ext cx="1947862" cy="1279525"/>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356089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10" name="Freeform: Shape">
            <a:extLst>
              <a:ext uri="{FF2B5EF4-FFF2-40B4-BE49-F238E27FC236}">
                <a16:creationId xmlns:a16="http://schemas.microsoft.com/office/drawing/2014/main" id="{EFE80FA0-BE87-D8ED-4A0D-D10EFBEB7C5B}"/>
              </a:ext>
              <a:ext uri="{C183D7F6-B498-43B3-948B-1728B52AA6E4}">
                <adec:decorative xmlns:adec="http://schemas.microsoft.com/office/drawing/2017/decorative" val="1"/>
              </a:ext>
            </a:extLst>
          </p:cNvPr>
          <p:cNvSpPr/>
          <p:nvPr userDrawn="1"/>
        </p:nvSpPr>
        <p:spPr>
          <a:xfrm rot="5400000">
            <a:off x="10066903" y="4732903"/>
            <a:ext cx="138614" cy="4111578"/>
          </a:xfrm>
          <a:custGeom>
            <a:avLst/>
            <a:gdLst>
              <a:gd name="connsiteX0" fmla="*/ 0 w 138614"/>
              <a:gd name="connsiteY0" fmla="*/ 4111578 h 4111578"/>
              <a:gd name="connsiteX1" fmla="*/ 0 w 138614"/>
              <a:gd name="connsiteY1" fmla="*/ 0 h 4111578"/>
              <a:gd name="connsiteX2" fmla="*/ 138614 w 138614"/>
              <a:gd name="connsiteY2" fmla="*/ 0 h 4111578"/>
              <a:gd name="connsiteX3" fmla="*/ 138614 w 138614"/>
              <a:gd name="connsiteY3" fmla="*/ 4111578 h 4111578"/>
            </a:gdLst>
            <a:ahLst/>
            <a:cxnLst>
              <a:cxn ang="0">
                <a:pos x="connsiteX0" y="connsiteY0"/>
              </a:cxn>
              <a:cxn ang="0">
                <a:pos x="connsiteX1" y="connsiteY1"/>
              </a:cxn>
              <a:cxn ang="0">
                <a:pos x="connsiteX2" y="connsiteY2"/>
              </a:cxn>
              <a:cxn ang="0">
                <a:pos x="connsiteX3" y="connsiteY3"/>
              </a:cxn>
            </a:cxnLst>
            <a:rect l="l" t="t" r="r" b="b"/>
            <a:pathLst>
              <a:path w="138614" h="4111578">
                <a:moveTo>
                  <a:pt x="0" y="4111578"/>
                </a:moveTo>
                <a:lnTo>
                  <a:pt x="0" y="0"/>
                </a:lnTo>
                <a:lnTo>
                  <a:pt x="138614" y="0"/>
                </a:lnTo>
                <a:lnTo>
                  <a:pt x="138614" y="4111578"/>
                </a:lnTo>
                <a:close/>
              </a:path>
            </a:pathLst>
          </a:custGeom>
          <a:solidFill>
            <a:schemeClr val="accent3"/>
          </a:solidFill>
          <a:ln cap="sq">
            <a:noFill/>
            <a:prstDash val="solid"/>
            <a:miter/>
          </a:ln>
        </p:spPr>
        <p:txBody>
          <a:bodyPr wrap="square">
            <a:noAutofit/>
          </a:bodyPr>
          <a:lstStyle/>
          <a:p>
            <a:endParaRPr lang="zh-CN" altLang="en-US" sz="800"/>
          </a:p>
        </p:txBody>
      </p:sp>
      <p:sp>
        <p:nvSpPr>
          <p:cNvPr id="14" name="Freeform: Shape">
            <a:extLst>
              <a:ext uri="{FF2B5EF4-FFF2-40B4-BE49-F238E27FC236}">
                <a16:creationId xmlns:a16="http://schemas.microsoft.com/office/drawing/2014/main" id="{433DEC4F-4FD3-7A15-81F5-8E39F8A087F6}"/>
              </a:ext>
              <a:ext uri="{C183D7F6-B498-43B3-948B-1728B52AA6E4}">
                <adec:decorative xmlns:adec="http://schemas.microsoft.com/office/drawing/2017/decorative" val="1"/>
              </a:ext>
            </a:extLst>
          </p:cNvPr>
          <p:cNvSpPr/>
          <p:nvPr userDrawn="1"/>
        </p:nvSpPr>
        <p:spPr>
          <a:xfrm rot="5400000">
            <a:off x="5098006" y="1621380"/>
            <a:ext cx="138615" cy="10334624"/>
          </a:xfrm>
          <a:custGeom>
            <a:avLst/>
            <a:gdLst>
              <a:gd name="connsiteX0" fmla="*/ 0 w 138615"/>
              <a:gd name="connsiteY0" fmla="*/ 10334624 h 10334624"/>
              <a:gd name="connsiteX1" fmla="*/ 0 w 138615"/>
              <a:gd name="connsiteY1" fmla="*/ 0 h 10334624"/>
              <a:gd name="connsiteX2" fmla="*/ 138615 w 138615"/>
              <a:gd name="connsiteY2" fmla="*/ 0 h 10334624"/>
              <a:gd name="connsiteX3" fmla="*/ 138615 w 138615"/>
              <a:gd name="connsiteY3" fmla="*/ 10334624 h 10334624"/>
            </a:gdLst>
            <a:ahLst/>
            <a:cxnLst>
              <a:cxn ang="0">
                <a:pos x="connsiteX0" y="connsiteY0"/>
              </a:cxn>
              <a:cxn ang="0">
                <a:pos x="connsiteX1" y="connsiteY1"/>
              </a:cxn>
              <a:cxn ang="0">
                <a:pos x="connsiteX2" y="connsiteY2"/>
              </a:cxn>
              <a:cxn ang="0">
                <a:pos x="connsiteX3" y="connsiteY3"/>
              </a:cxn>
            </a:cxnLst>
            <a:rect l="l" t="t" r="r" b="b"/>
            <a:pathLst>
              <a:path w="138615" h="10334624">
                <a:moveTo>
                  <a:pt x="0" y="10334624"/>
                </a:moveTo>
                <a:lnTo>
                  <a:pt x="0" y="0"/>
                </a:lnTo>
                <a:lnTo>
                  <a:pt x="138615" y="0"/>
                </a:lnTo>
                <a:lnTo>
                  <a:pt x="138615" y="10334624"/>
                </a:lnTo>
                <a:close/>
              </a:path>
            </a:pathLst>
          </a:custGeom>
          <a:solidFill>
            <a:schemeClr val="accent1"/>
          </a:solidFill>
          <a:ln cap="sq">
            <a:noFill/>
            <a:prstDash val="solid"/>
            <a:miter/>
          </a:ln>
        </p:spPr>
        <p:txBody>
          <a:bodyPr wrap="square">
            <a:noAutofit/>
          </a:bodyPr>
          <a:lstStyle/>
          <a:p>
            <a:endParaRPr lang="zh-CN" altLang="en-US" sz="800"/>
          </a:p>
        </p:txBody>
      </p:sp>
      <p:sp>
        <p:nvSpPr>
          <p:cNvPr id="3" name="Rectangle: Rounded Corners 119">
            <a:extLst>
              <a:ext uri="{FF2B5EF4-FFF2-40B4-BE49-F238E27FC236}">
                <a16:creationId xmlns:a16="http://schemas.microsoft.com/office/drawing/2014/main" id="{3294E270-813D-22E3-9DF1-5D0F71935CB9}"/>
              </a:ext>
              <a:ext uri="{C183D7F6-B498-43B3-948B-1728B52AA6E4}">
                <adec:decorative xmlns:adec="http://schemas.microsoft.com/office/drawing/2017/decorative" val="1"/>
              </a:ext>
            </a:extLst>
          </p:cNvPr>
          <p:cNvSpPr>
            <a:spLocks/>
          </p:cNvSpPr>
          <p:nvPr userDrawn="1"/>
        </p:nvSpPr>
        <p:spPr>
          <a:xfrm>
            <a:off x="1263893" y="3061256"/>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 name="Rectangle: Rounded Corners 128">
            <a:extLst>
              <a:ext uri="{FF2B5EF4-FFF2-40B4-BE49-F238E27FC236}">
                <a16:creationId xmlns:a16="http://schemas.microsoft.com/office/drawing/2014/main" id="{6E666C9E-2A58-CF3B-D4A2-348716242016}"/>
              </a:ext>
              <a:ext uri="{C183D7F6-B498-43B3-948B-1728B52AA6E4}">
                <adec:decorative xmlns:adec="http://schemas.microsoft.com/office/drawing/2017/decorative" val="1"/>
              </a:ext>
            </a:extLst>
          </p:cNvPr>
          <p:cNvSpPr>
            <a:spLocks/>
          </p:cNvSpPr>
          <p:nvPr userDrawn="1"/>
        </p:nvSpPr>
        <p:spPr>
          <a:xfrm>
            <a:off x="1263893" y="453000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 name="Rectangle: Rounded Corners 140">
            <a:extLst>
              <a:ext uri="{FF2B5EF4-FFF2-40B4-BE49-F238E27FC236}">
                <a16:creationId xmlns:a16="http://schemas.microsoft.com/office/drawing/2014/main" id="{60108638-A3F8-62CA-7249-839F300CF976}"/>
              </a:ext>
              <a:ext uri="{C183D7F6-B498-43B3-948B-1728B52AA6E4}">
                <adec:decorative xmlns:adec="http://schemas.microsoft.com/office/drawing/2017/decorative" val="1"/>
              </a:ext>
            </a:extLst>
          </p:cNvPr>
          <p:cNvSpPr>
            <a:spLocks/>
          </p:cNvSpPr>
          <p:nvPr userDrawn="1"/>
        </p:nvSpPr>
        <p:spPr>
          <a:xfrm>
            <a:off x="6305946" y="157747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 name="Rectangle: Rounded Corners 144">
            <a:extLst>
              <a:ext uri="{FF2B5EF4-FFF2-40B4-BE49-F238E27FC236}">
                <a16:creationId xmlns:a16="http://schemas.microsoft.com/office/drawing/2014/main" id="{0599587A-5C20-7397-7784-E0F0AC323FA6}"/>
              </a:ext>
              <a:ext uri="{C183D7F6-B498-43B3-948B-1728B52AA6E4}">
                <adec:decorative xmlns:adec="http://schemas.microsoft.com/office/drawing/2017/decorative" val="1"/>
              </a:ext>
            </a:extLst>
          </p:cNvPr>
          <p:cNvSpPr>
            <a:spLocks/>
          </p:cNvSpPr>
          <p:nvPr userDrawn="1"/>
        </p:nvSpPr>
        <p:spPr>
          <a:xfrm>
            <a:off x="6305946" y="3061256"/>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1" name="Rectangle: Rounded Corners 148">
            <a:extLst>
              <a:ext uri="{FF2B5EF4-FFF2-40B4-BE49-F238E27FC236}">
                <a16:creationId xmlns:a16="http://schemas.microsoft.com/office/drawing/2014/main" id="{EA215DB0-5DDF-867C-037D-26C86FD5A79E}"/>
              </a:ext>
              <a:ext uri="{C183D7F6-B498-43B3-948B-1728B52AA6E4}">
                <adec:decorative xmlns:adec="http://schemas.microsoft.com/office/drawing/2017/decorative" val="1"/>
              </a:ext>
            </a:extLst>
          </p:cNvPr>
          <p:cNvSpPr>
            <a:spLocks/>
          </p:cNvSpPr>
          <p:nvPr userDrawn="1"/>
        </p:nvSpPr>
        <p:spPr>
          <a:xfrm>
            <a:off x="6305946" y="4530004"/>
            <a:ext cx="4287735" cy="1251200"/>
          </a:xfrm>
          <a:prstGeom prst="rect">
            <a:avLst/>
          </a:prstGeom>
          <a:solidFill>
            <a:schemeClr val="accent1">
              <a:lumMod val="20000"/>
              <a:lumOff val="80000"/>
              <a:alpha val="2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23" name="Rectangle: Rounded Corners 143">
            <a:extLst>
              <a:ext uri="{FF2B5EF4-FFF2-40B4-BE49-F238E27FC236}">
                <a16:creationId xmlns:a16="http://schemas.microsoft.com/office/drawing/2014/main" id="{0847E79E-1907-494F-D400-57D93CFAA23D}"/>
              </a:ext>
              <a:ext uri="{C183D7F6-B498-43B3-948B-1728B52AA6E4}">
                <adec:decorative xmlns:adec="http://schemas.microsoft.com/office/drawing/2017/decorative" val="1"/>
              </a:ext>
            </a:extLst>
          </p:cNvPr>
          <p:cNvSpPr>
            <a:spLocks/>
          </p:cNvSpPr>
          <p:nvPr userDrawn="1"/>
        </p:nvSpPr>
        <p:spPr>
          <a:xfrm>
            <a:off x="1345157" y="3122636"/>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4" name="Rectangle: Rounded Corners 143">
            <a:extLst>
              <a:ext uri="{FF2B5EF4-FFF2-40B4-BE49-F238E27FC236}">
                <a16:creationId xmlns:a16="http://schemas.microsoft.com/office/drawing/2014/main" id="{99127C4B-D0CB-B779-E5CA-AC2787E1D063}"/>
              </a:ext>
              <a:ext uri="{C183D7F6-B498-43B3-948B-1728B52AA6E4}">
                <adec:decorative xmlns:adec="http://schemas.microsoft.com/office/drawing/2017/decorative" val="1"/>
              </a:ext>
            </a:extLst>
          </p:cNvPr>
          <p:cNvSpPr>
            <a:spLocks/>
          </p:cNvSpPr>
          <p:nvPr userDrawn="1"/>
        </p:nvSpPr>
        <p:spPr>
          <a:xfrm>
            <a:off x="1340773" y="462239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5" name="Rectangle: Rounded Corners 143">
            <a:extLst>
              <a:ext uri="{FF2B5EF4-FFF2-40B4-BE49-F238E27FC236}">
                <a16:creationId xmlns:a16="http://schemas.microsoft.com/office/drawing/2014/main" id="{EF90E63B-B660-86B9-D655-74768B33CFEA}"/>
              </a:ext>
              <a:ext uri="{C183D7F6-B498-43B3-948B-1728B52AA6E4}">
                <adec:decorative xmlns:adec="http://schemas.microsoft.com/office/drawing/2017/decorative" val="1"/>
              </a:ext>
            </a:extLst>
          </p:cNvPr>
          <p:cNvSpPr>
            <a:spLocks/>
          </p:cNvSpPr>
          <p:nvPr userDrawn="1"/>
        </p:nvSpPr>
        <p:spPr>
          <a:xfrm>
            <a:off x="6382826" y="462239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BAD431CB-4A7D-1EFC-3868-61D87DBCA4A8}"/>
              </a:ext>
              <a:ext uri="{C183D7F6-B498-43B3-948B-1728B52AA6E4}">
                <adec:decorative xmlns:adec="http://schemas.microsoft.com/office/drawing/2017/decorative" val="1"/>
              </a:ext>
            </a:extLst>
          </p:cNvPr>
          <p:cNvSpPr>
            <a:spLocks/>
          </p:cNvSpPr>
          <p:nvPr userDrawn="1"/>
        </p:nvSpPr>
        <p:spPr>
          <a:xfrm>
            <a:off x="6385176" y="3153651"/>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7" name="Rectangle: Rounded Corners 143">
            <a:extLst>
              <a:ext uri="{FF2B5EF4-FFF2-40B4-BE49-F238E27FC236}">
                <a16:creationId xmlns:a16="http://schemas.microsoft.com/office/drawing/2014/main" id="{9A43084B-0F09-2CFD-5971-E7D53488CD2D}"/>
              </a:ext>
              <a:ext uri="{C183D7F6-B498-43B3-948B-1728B52AA6E4}">
                <adec:decorative xmlns:adec="http://schemas.microsoft.com/office/drawing/2017/decorative" val="1"/>
              </a:ext>
            </a:extLst>
          </p:cNvPr>
          <p:cNvSpPr>
            <a:spLocks/>
          </p:cNvSpPr>
          <p:nvPr userDrawn="1"/>
        </p:nvSpPr>
        <p:spPr>
          <a:xfrm>
            <a:off x="6382826" y="1669869"/>
            <a:ext cx="51196" cy="1066410"/>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263892" y="382748"/>
            <a:ext cx="4704729" cy="2401092"/>
          </a:xfrm>
          <a:prstGeom prst="rect">
            <a:avLst/>
          </a:prstGeom>
        </p:spPr>
        <p:txBody>
          <a:bodyPr/>
          <a:lstStyle/>
          <a:p>
            <a:r>
              <a:rPr lang="en-US"/>
              <a:t>Click to edit Master title style</a:t>
            </a:r>
          </a:p>
        </p:txBody>
      </p:sp>
      <p:sp>
        <p:nvSpPr>
          <p:cNvPr id="29" name="Text Placeholder 28">
            <a:extLst>
              <a:ext uri="{FF2B5EF4-FFF2-40B4-BE49-F238E27FC236}">
                <a16:creationId xmlns:a16="http://schemas.microsoft.com/office/drawing/2014/main" id="{AD2D4FE9-4450-D975-68E5-67E546CA753A}"/>
              </a:ext>
            </a:extLst>
          </p:cNvPr>
          <p:cNvSpPr>
            <a:spLocks noGrp="1"/>
          </p:cNvSpPr>
          <p:nvPr>
            <p:ph type="body" sz="quarter" idx="13"/>
          </p:nvPr>
        </p:nvSpPr>
        <p:spPr>
          <a:xfrm>
            <a:off x="1558145" y="3101017"/>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3" name="Text Placeholder 42">
            <a:extLst>
              <a:ext uri="{FF2B5EF4-FFF2-40B4-BE49-F238E27FC236}">
                <a16:creationId xmlns:a16="http://schemas.microsoft.com/office/drawing/2014/main" id="{E061859E-434C-8F7B-C40C-F4B8415CDA52}"/>
              </a:ext>
            </a:extLst>
          </p:cNvPr>
          <p:cNvSpPr>
            <a:spLocks noGrp="1"/>
          </p:cNvSpPr>
          <p:nvPr>
            <p:ph type="body" sz="quarter" idx="23" hasCustomPrompt="1"/>
          </p:nvPr>
        </p:nvSpPr>
        <p:spPr>
          <a:xfrm>
            <a:off x="1558145" y="378467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4" name="Text Placeholder 28">
            <a:extLst>
              <a:ext uri="{FF2B5EF4-FFF2-40B4-BE49-F238E27FC236}">
                <a16:creationId xmlns:a16="http://schemas.microsoft.com/office/drawing/2014/main" id="{3300A542-9100-69DD-1714-913F7843214D}"/>
              </a:ext>
            </a:extLst>
          </p:cNvPr>
          <p:cNvSpPr>
            <a:spLocks noGrp="1"/>
          </p:cNvSpPr>
          <p:nvPr>
            <p:ph type="body" sz="quarter" idx="15"/>
          </p:nvPr>
        </p:nvSpPr>
        <p:spPr>
          <a:xfrm>
            <a:off x="1558145" y="4569765"/>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4" name="Text Placeholder 42">
            <a:extLst>
              <a:ext uri="{FF2B5EF4-FFF2-40B4-BE49-F238E27FC236}">
                <a16:creationId xmlns:a16="http://schemas.microsoft.com/office/drawing/2014/main" id="{2EDCF97B-488F-B342-9553-3233D8E5C02D}"/>
              </a:ext>
            </a:extLst>
          </p:cNvPr>
          <p:cNvSpPr>
            <a:spLocks noGrp="1"/>
          </p:cNvSpPr>
          <p:nvPr>
            <p:ph type="body" sz="quarter" idx="24" hasCustomPrompt="1"/>
          </p:nvPr>
        </p:nvSpPr>
        <p:spPr>
          <a:xfrm>
            <a:off x="1558145" y="526220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40" name="Text Placeholder 28">
            <a:extLst>
              <a:ext uri="{FF2B5EF4-FFF2-40B4-BE49-F238E27FC236}">
                <a16:creationId xmlns:a16="http://schemas.microsoft.com/office/drawing/2014/main" id="{F222655E-C50E-7691-5F03-85AFBEE6F511}"/>
              </a:ext>
            </a:extLst>
          </p:cNvPr>
          <p:cNvSpPr>
            <a:spLocks noGrp="1"/>
          </p:cNvSpPr>
          <p:nvPr>
            <p:ph type="body" sz="quarter" idx="21"/>
          </p:nvPr>
        </p:nvSpPr>
        <p:spPr>
          <a:xfrm>
            <a:off x="6601913" y="1620761"/>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t>Click to edit Master text styles</a:t>
            </a:r>
          </a:p>
        </p:txBody>
      </p:sp>
      <p:sp>
        <p:nvSpPr>
          <p:cNvPr id="47" name="Text Placeholder 42">
            <a:extLst>
              <a:ext uri="{FF2B5EF4-FFF2-40B4-BE49-F238E27FC236}">
                <a16:creationId xmlns:a16="http://schemas.microsoft.com/office/drawing/2014/main" id="{00CBC18E-ADA3-7786-0820-2ED86ABFC13F}"/>
              </a:ext>
            </a:extLst>
          </p:cNvPr>
          <p:cNvSpPr>
            <a:spLocks noGrp="1"/>
          </p:cNvSpPr>
          <p:nvPr>
            <p:ph type="body" sz="quarter" idx="27" hasCustomPrompt="1"/>
          </p:nvPr>
        </p:nvSpPr>
        <p:spPr>
          <a:xfrm>
            <a:off x="6600914" y="2304417"/>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6" name="Text Placeholder 28">
            <a:extLst>
              <a:ext uri="{FF2B5EF4-FFF2-40B4-BE49-F238E27FC236}">
                <a16:creationId xmlns:a16="http://schemas.microsoft.com/office/drawing/2014/main" id="{F8918083-4608-1EF5-C131-8A8264BF733E}"/>
              </a:ext>
            </a:extLst>
          </p:cNvPr>
          <p:cNvSpPr>
            <a:spLocks noGrp="1"/>
          </p:cNvSpPr>
          <p:nvPr>
            <p:ph type="body" sz="quarter" idx="17" hasCustomPrompt="1"/>
          </p:nvPr>
        </p:nvSpPr>
        <p:spPr>
          <a:xfrm>
            <a:off x="6602147" y="3101017"/>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ltLang="zh-CN"/>
              <a:t>Click to edit Master text styles</a:t>
            </a:r>
          </a:p>
        </p:txBody>
      </p:sp>
      <p:sp>
        <p:nvSpPr>
          <p:cNvPr id="46" name="Text Placeholder 42">
            <a:extLst>
              <a:ext uri="{FF2B5EF4-FFF2-40B4-BE49-F238E27FC236}">
                <a16:creationId xmlns:a16="http://schemas.microsoft.com/office/drawing/2014/main" id="{9A9FBD1C-EC0C-035F-A05B-EAE7AB44875C}"/>
              </a:ext>
            </a:extLst>
          </p:cNvPr>
          <p:cNvSpPr>
            <a:spLocks noGrp="1"/>
          </p:cNvSpPr>
          <p:nvPr>
            <p:ph type="body" sz="quarter" idx="26" hasCustomPrompt="1"/>
          </p:nvPr>
        </p:nvSpPr>
        <p:spPr>
          <a:xfrm>
            <a:off x="6600914" y="378467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38" name="Text Placeholder 28">
            <a:extLst>
              <a:ext uri="{FF2B5EF4-FFF2-40B4-BE49-F238E27FC236}">
                <a16:creationId xmlns:a16="http://schemas.microsoft.com/office/drawing/2014/main" id="{2C62B574-10C2-F194-35A6-769A0034BC9D}"/>
              </a:ext>
            </a:extLst>
          </p:cNvPr>
          <p:cNvSpPr>
            <a:spLocks noGrp="1"/>
          </p:cNvSpPr>
          <p:nvPr>
            <p:ph type="body" sz="quarter" idx="19" hasCustomPrompt="1"/>
          </p:nvPr>
        </p:nvSpPr>
        <p:spPr>
          <a:xfrm>
            <a:off x="6602030" y="4569765"/>
            <a:ext cx="3825875" cy="604838"/>
          </a:xfrm>
          <a:prstGeom prst="rect">
            <a:avLst/>
          </a:prstGeom>
        </p:spPr>
        <p:txBody>
          <a:bodyPr anchor="b">
            <a:normAutofit/>
          </a:bodyPr>
          <a:lstStyle>
            <a:lvl1pPr marL="0" indent="0">
              <a:lnSpc>
                <a:spcPct val="100000"/>
              </a:lnSpc>
              <a:buNone/>
              <a:defRPr sz="1800">
                <a:solidFill>
                  <a:schemeClr val="accent1"/>
                </a:solidFill>
                <a:latin typeface="+mj-lt"/>
              </a:defRPr>
            </a:lvl1pPr>
          </a:lstStyle>
          <a:p>
            <a:pPr lvl="0"/>
            <a:r>
              <a:rPr lang="en-US" altLang="zh-CN"/>
              <a:t>Click to edit Master text styles</a:t>
            </a:r>
          </a:p>
        </p:txBody>
      </p:sp>
      <p:sp>
        <p:nvSpPr>
          <p:cNvPr id="45" name="Text Placeholder 42">
            <a:extLst>
              <a:ext uri="{FF2B5EF4-FFF2-40B4-BE49-F238E27FC236}">
                <a16:creationId xmlns:a16="http://schemas.microsoft.com/office/drawing/2014/main" id="{6F9EF558-6773-4297-3C72-32B47DD17F27}"/>
              </a:ext>
            </a:extLst>
          </p:cNvPr>
          <p:cNvSpPr>
            <a:spLocks noGrp="1"/>
          </p:cNvSpPr>
          <p:nvPr>
            <p:ph type="body" sz="quarter" idx="25" hasCustomPrompt="1"/>
          </p:nvPr>
        </p:nvSpPr>
        <p:spPr>
          <a:xfrm>
            <a:off x="6600914" y="5262203"/>
            <a:ext cx="3825875" cy="496887"/>
          </a:xfrm>
          <a:prstGeom prst="rect">
            <a:avLst/>
          </a:prstGeom>
        </p:spPr>
        <p:txBody>
          <a:bodyPr>
            <a:normAutofit/>
          </a:bodyPr>
          <a:lstStyle>
            <a:lvl1pPr marL="0" indent="0">
              <a:buFontTx/>
              <a:buNone/>
              <a:defRPr sz="1400"/>
            </a:lvl1pPr>
          </a:lstStyle>
          <a:p>
            <a:pPr lvl="0"/>
            <a:r>
              <a:rPr lang="en-US" altLang="zh-CN"/>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868992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 name="Straight Connector 163">
            <a:extLst>
              <a:ext uri="{FF2B5EF4-FFF2-40B4-BE49-F238E27FC236}">
                <a16:creationId xmlns:a16="http://schemas.microsoft.com/office/drawing/2014/main" id="{7AF7E496-3BA0-3128-7B1F-63AFF64E5F55}"/>
              </a:ext>
              <a:ext uri="{C183D7F6-B498-43B3-948B-1728B52AA6E4}">
                <adec:decorative xmlns:adec="http://schemas.microsoft.com/office/drawing/2017/decorative" val="1"/>
              </a:ext>
            </a:extLst>
          </p:cNvPr>
          <p:cNvCxnSpPr>
            <a:cxnSpLocks/>
          </p:cNvCxnSpPr>
          <p:nvPr userDrawn="1"/>
        </p:nvCxnSpPr>
        <p:spPr>
          <a:xfrm>
            <a:off x="844000" y="3045427"/>
            <a:ext cx="10503678"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Freeform: Shape 112">
            <a:extLst>
              <a:ext uri="{FF2B5EF4-FFF2-40B4-BE49-F238E27FC236}">
                <a16:creationId xmlns:a16="http://schemas.microsoft.com/office/drawing/2014/main" id="{62F46980-73B5-2622-507A-417A0E98A856}"/>
              </a:ext>
              <a:ext uri="{C183D7F6-B498-43B3-948B-1728B52AA6E4}">
                <adec:decorative xmlns:adec="http://schemas.microsoft.com/office/drawing/2017/decorative" val="1"/>
              </a:ext>
            </a:extLst>
          </p:cNvPr>
          <p:cNvSpPr/>
          <p:nvPr userDrawn="1"/>
        </p:nvSpPr>
        <p:spPr>
          <a:xfrm>
            <a:off x="1878295"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40000"/>
              <a:lumOff val="60000"/>
            </a:schemeClr>
          </a:solidFill>
          <a:ln w="38100" cap="sq">
            <a:solidFill>
              <a:srgbClr val="FFFFFF"/>
            </a:solidFill>
            <a:prstDash val="solid"/>
            <a:miter/>
          </a:ln>
        </p:spPr>
        <p:txBody>
          <a:bodyPr lIns="0" tIns="0" rIns="0" bIns="0"/>
          <a:lstStyle/>
          <a:p>
            <a:endParaRPr lang="zh-CN" altLang="en-US"/>
          </a:p>
        </p:txBody>
      </p:sp>
      <p:sp>
        <p:nvSpPr>
          <p:cNvPr id="5" name="Freeform: Shape 115">
            <a:extLst>
              <a:ext uri="{FF2B5EF4-FFF2-40B4-BE49-F238E27FC236}">
                <a16:creationId xmlns:a16="http://schemas.microsoft.com/office/drawing/2014/main" id="{D74D9D4F-1FC0-1EAE-45E7-71C955C68A7B}"/>
              </a:ext>
              <a:ext uri="{C183D7F6-B498-43B3-948B-1728B52AA6E4}">
                <adec:decorative xmlns:adec="http://schemas.microsoft.com/office/drawing/2017/decorative" val="1"/>
              </a:ext>
            </a:extLst>
          </p:cNvPr>
          <p:cNvSpPr/>
          <p:nvPr userDrawn="1"/>
        </p:nvSpPr>
        <p:spPr>
          <a:xfrm>
            <a:off x="4615949"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60000"/>
              <a:lumOff val="40000"/>
            </a:schemeClr>
          </a:solidFill>
          <a:ln w="38100" cap="sq">
            <a:solidFill>
              <a:srgbClr val="FFFFFF"/>
            </a:solidFill>
            <a:prstDash val="solid"/>
            <a:miter/>
          </a:ln>
        </p:spPr>
        <p:txBody>
          <a:bodyPr lIns="0" tIns="0" rIns="0" bIns="0"/>
          <a:lstStyle/>
          <a:p>
            <a:endParaRPr lang="zh-CN" altLang="en-US"/>
          </a:p>
        </p:txBody>
      </p:sp>
      <p:sp>
        <p:nvSpPr>
          <p:cNvPr id="9" name="Freeform: Shape 118">
            <a:extLst>
              <a:ext uri="{FF2B5EF4-FFF2-40B4-BE49-F238E27FC236}">
                <a16:creationId xmlns:a16="http://schemas.microsoft.com/office/drawing/2014/main" id="{2C1B08B4-7DA6-8350-BA4E-5C576A5AA7D7}"/>
              </a:ext>
              <a:ext uri="{C183D7F6-B498-43B3-948B-1728B52AA6E4}">
                <adec:decorative xmlns:adec="http://schemas.microsoft.com/office/drawing/2017/decorative" val="1"/>
              </a:ext>
            </a:extLst>
          </p:cNvPr>
          <p:cNvSpPr/>
          <p:nvPr userDrawn="1"/>
        </p:nvSpPr>
        <p:spPr>
          <a:xfrm>
            <a:off x="7353603"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solidFill>
          <a:ln w="38100" cap="sq">
            <a:solidFill>
              <a:srgbClr val="FFFFFF"/>
            </a:solidFill>
            <a:prstDash val="solid"/>
            <a:miter/>
          </a:ln>
        </p:spPr>
        <p:txBody>
          <a:bodyPr lIns="0" tIns="0" rIns="0" bIns="0"/>
          <a:lstStyle/>
          <a:p>
            <a:endParaRPr lang="zh-CN" altLang="en-US"/>
          </a:p>
        </p:txBody>
      </p:sp>
      <p:sp>
        <p:nvSpPr>
          <p:cNvPr id="10" name="Freeform: Shape 121">
            <a:extLst>
              <a:ext uri="{FF2B5EF4-FFF2-40B4-BE49-F238E27FC236}">
                <a16:creationId xmlns:a16="http://schemas.microsoft.com/office/drawing/2014/main" id="{10C8011F-CA45-F98B-DE64-DB0CD28CA71B}"/>
              </a:ext>
              <a:ext uri="{C183D7F6-B498-43B3-948B-1728B52AA6E4}">
                <adec:decorative xmlns:adec="http://schemas.microsoft.com/office/drawing/2017/decorative" val="1"/>
              </a:ext>
            </a:extLst>
          </p:cNvPr>
          <p:cNvSpPr/>
          <p:nvPr userDrawn="1"/>
        </p:nvSpPr>
        <p:spPr>
          <a:xfrm>
            <a:off x="10091258" y="2950692"/>
            <a:ext cx="219738" cy="21973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75000"/>
            </a:schemeClr>
          </a:solidFill>
          <a:ln w="38100" cap="sq">
            <a:solidFill>
              <a:srgbClr val="FFFFFF"/>
            </a:solidFill>
            <a:prstDash val="solid"/>
            <a:miter/>
          </a:ln>
        </p:spPr>
        <p:txBody>
          <a:bodyPr lIns="0" tIns="0" rIns="0" bIns="0"/>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38200" y="382747"/>
            <a:ext cx="10515600" cy="1126013"/>
          </a:xfrm>
          <a:prstGeom prst="rect">
            <a:avLst/>
          </a:prstGeom>
        </p:spPr>
        <p:txBody>
          <a:bodyPr/>
          <a:lstStyle>
            <a:lvl1pPr algn="ctr">
              <a:defRPr/>
            </a:lvl1pPr>
          </a:lstStyle>
          <a:p>
            <a:r>
              <a:rPr lang="en-US"/>
              <a:t>Click to edit Master title style</a:t>
            </a:r>
          </a:p>
        </p:txBody>
      </p:sp>
      <p:sp>
        <p:nvSpPr>
          <p:cNvPr id="23" name="Text Placeholder 22">
            <a:extLst>
              <a:ext uri="{FF2B5EF4-FFF2-40B4-BE49-F238E27FC236}">
                <a16:creationId xmlns:a16="http://schemas.microsoft.com/office/drawing/2014/main" id="{FC92635A-06B6-52B7-7CC5-D58EFE92DB7F}"/>
              </a:ext>
            </a:extLst>
          </p:cNvPr>
          <p:cNvSpPr>
            <a:spLocks noGrp="1"/>
          </p:cNvSpPr>
          <p:nvPr>
            <p:ph type="body" sz="quarter" idx="13"/>
          </p:nvPr>
        </p:nvSpPr>
        <p:spPr>
          <a:xfrm>
            <a:off x="806451"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7" name="Text Placeholder 36">
            <a:extLst>
              <a:ext uri="{FF2B5EF4-FFF2-40B4-BE49-F238E27FC236}">
                <a16:creationId xmlns:a16="http://schemas.microsoft.com/office/drawing/2014/main" id="{EE889516-4338-56D8-CE45-F14F92DDD99D}"/>
              </a:ext>
            </a:extLst>
          </p:cNvPr>
          <p:cNvSpPr>
            <a:spLocks noGrp="1"/>
          </p:cNvSpPr>
          <p:nvPr>
            <p:ph type="body" sz="quarter" idx="21"/>
          </p:nvPr>
        </p:nvSpPr>
        <p:spPr>
          <a:xfrm>
            <a:off x="806450" y="4273341"/>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0" name="Text Placeholder 22">
            <a:extLst>
              <a:ext uri="{FF2B5EF4-FFF2-40B4-BE49-F238E27FC236}">
                <a16:creationId xmlns:a16="http://schemas.microsoft.com/office/drawing/2014/main" id="{708F7DCF-9E94-373D-9070-163831024A80}"/>
              </a:ext>
            </a:extLst>
          </p:cNvPr>
          <p:cNvSpPr>
            <a:spLocks noGrp="1"/>
          </p:cNvSpPr>
          <p:nvPr>
            <p:ph type="body" sz="quarter" idx="15"/>
          </p:nvPr>
        </p:nvSpPr>
        <p:spPr>
          <a:xfrm>
            <a:off x="3510757"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8" name="Text Placeholder 36">
            <a:extLst>
              <a:ext uri="{FF2B5EF4-FFF2-40B4-BE49-F238E27FC236}">
                <a16:creationId xmlns:a16="http://schemas.microsoft.com/office/drawing/2014/main" id="{BE751085-72B1-5889-D0A4-20DFC12FFB70}"/>
              </a:ext>
            </a:extLst>
          </p:cNvPr>
          <p:cNvSpPr>
            <a:spLocks noGrp="1"/>
          </p:cNvSpPr>
          <p:nvPr>
            <p:ph type="body" sz="quarter" idx="22"/>
          </p:nvPr>
        </p:nvSpPr>
        <p:spPr>
          <a:xfrm>
            <a:off x="3510757"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2" name="Text Placeholder 22">
            <a:extLst>
              <a:ext uri="{FF2B5EF4-FFF2-40B4-BE49-F238E27FC236}">
                <a16:creationId xmlns:a16="http://schemas.microsoft.com/office/drawing/2014/main" id="{5079FA23-7F99-80CA-947C-7488305D86F2}"/>
              </a:ext>
            </a:extLst>
          </p:cNvPr>
          <p:cNvSpPr>
            <a:spLocks noGrp="1"/>
          </p:cNvSpPr>
          <p:nvPr>
            <p:ph type="body" sz="quarter" idx="17"/>
          </p:nvPr>
        </p:nvSpPr>
        <p:spPr>
          <a:xfrm>
            <a:off x="6215065"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9" name="Text Placeholder 36">
            <a:extLst>
              <a:ext uri="{FF2B5EF4-FFF2-40B4-BE49-F238E27FC236}">
                <a16:creationId xmlns:a16="http://schemas.microsoft.com/office/drawing/2014/main" id="{E56E0638-343A-E4BC-2DF6-D08CEDEFE59B}"/>
              </a:ext>
            </a:extLst>
          </p:cNvPr>
          <p:cNvSpPr>
            <a:spLocks noGrp="1"/>
          </p:cNvSpPr>
          <p:nvPr>
            <p:ph type="body" sz="quarter" idx="23"/>
          </p:nvPr>
        </p:nvSpPr>
        <p:spPr>
          <a:xfrm>
            <a:off x="6215064"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34" name="Text Placeholder 22">
            <a:extLst>
              <a:ext uri="{FF2B5EF4-FFF2-40B4-BE49-F238E27FC236}">
                <a16:creationId xmlns:a16="http://schemas.microsoft.com/office/drawing/2014/main" id="{38C5AB2C-6BC3-3C9C-613E-B5F138F83D44}"/>
              </a:ext>
            </a:extLst>
          </p:cNvPr>
          <p:cNvSpPr>
            <a:spLocks noGrp="1"/>
          </p:cNvSpPr>
          <p:nvPr>
            <p:ph type="body" sz="quarter" idx="19"/>
          </p:nvPr>
        </p:nvSpPr>
        <p:spPr>
          <a:xfrm>
            <a:off x="8919373" y="3404978"/>
            <a:ext cx="2516187" cy="812800"/>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6">
            <a:extLst>
              <a:ext uri="{FF2B5EF4-FFF2-40B4-BE49-F238E27FC236}">
                <a16:creationId xmlns:a16="http://schemas.microsoft.com/office/drawing/2014/main" id="{4C7309B8-4D72-DFFF-D966-C48EB045118E}"/>
              </a:ext>
            </a:extLst>
          </p:cNvPr>
          <p:cNvSpPr>
            <a:spLocks noGrp="1"/>
          </p:cNvSpPr>
          <p:nvPr>
            <p:ph type="body" sz="quarter" idx="24"/>
          </p:nvPr>
        </p:nvSpPr>
        <p:spPr>
          <a:xfrm>
            <a:off x="8919371" y="4293787"/>
            <a:ext cx="2516188" cy="1443037"/>
          </a:xfrm>
          <a:prstGeom prst="rect">
            <a:avLst/>
          </a:prstGeom>
        </p:spPr>
        <p:txBody>
          <a:bodyPr>
            <a:normAutofit/>
          </a:bodyPr>
          <a:lstStyle>
            <a:lvl1pPr marL="0" indent="0" algn="ctr">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7113552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3-item Lists 1">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11">
            <a:extLst>
              <a:ext uri="{FF2B5EF4-FFF2-40B4-BE49-F238E27FC236}">
                <a16:creationId xmlns:a16="http://schemas.microsoft.com/office/drawing/2014/main" id="{8068D6EF-A89A-F155-906B-B56E094963D4}"/>
              </a:ext>
              <a:ext uri="{C183D7F6-B498-43B3-948B-1728B52AA6E4}">
                <adec:decorative xmlns:adec="http://schemas.microsoft.com/office/drawing/2017/decorative" val="1"/>
              </a:ext>
            </a:extLst>
          </p:cNvPr>
          <p:cNvSpPr/>
          <p:nvPr userDrawn="1"/>
        </p:nvSpPr>
        <p:spPr>
          <a:xfrm>
            <a:off x="1911927" y="2363993"/>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32FE256E-AF72-BCDA-5F87-72D9DECCA55D}"/>
              </a:ext>
              <a:ext uri="{C183D7F6-B498-43B3-948B-1728B52AA6E4}">
                <adec:decorative xmlns:adec="http://schemas.microsoft.com/office/drawing/2017/decorative" val="1"/>
              </a:ext>
            </a:extLst>
          </p:cNvPr>
          <p:cNvSpPr/>
          <p:nvPr userDrawn="1"/>
        </p:nvSpPr>
        <p:spPr>
          <a:xfrm>
            <a:off x="1911927" y="3701768"/>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5" name="Rectangle: Rounded Corners 11">
            <a:extLst>
              <a:ext uri="{FF2B5EF4-FFF2-40B4-BE49-F238E27FC236}">
                <a16:creationId xmlns:a16="http://schemas.microsoft.com/office/drawing/2014/main" id="{E75ECF73-5701-02AD-0EE3-955A47F56775}"/>
              </a:ext>
              <a:ext uri="{C183D7F6-B498-43B3-948B-1728B52AA6E4}">
                <adec:decorative xmlns:adec="http://schemas.microsoft.com/office/drawing/2017/decorative" val="1"/>
              </a:ext>
            </a:extLst>
          </p:cNvPr>
          <p:cNvSpPr/>
          <p:nvPr userDrawn="1"/>
        </p:nvSpPr>
        <p:spPr>
          <a:xfrm>
            <a:off x="1911927" y="5130922"/>
            <a:ext cx="3533713" cy="71039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8" name="Rectangle: Rounded Corners 143">
            <a:extLst>
              <a:ext uri="{FF2B5EF4-FFF2-40B4-BE49-F238E27FC236}">
                <a16:creationId xmlns:a16="http://schemas.microsoft.com/office/drawing/2014/main" id="{0111E41D-08D6-5217-A463-F19CC60AA3D7}"/>
              </a:ext>
              <a:ext uri="{C183D7F6-B498-43B3-948B-1728B52AA6E4}">
                <adec:decorative xmlns:adec="http://schemas.microsoft.com/office/drawing/2017/decorative" val="1"/>
              </a:ext>
            </a:extLst>
          </p:cNvPr>
          <p:cNvSpPr>
            <a:spLocks/>
          </p:cNvSpPr>
          <p:nvPr userDrawn="1"/>
        </p:nvSpPr>
        <p:spPr>
          <a:xfrm>
            <a:off x="2013172" y="2429615"/>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9" name="Rectangle: Rounded Corners 143">
            <a:extLst>
              <a:ext uri="{FF2B5EF4-FFF2-40B4-BE49-F238E27FC236}">
                <a16:creationId xmlns:a16="http://schemas.microsoft.com/office/drawing/2014/main" id="{72DD672D-A178-6E24-D84A-1F60B99325AE}"/>
              </a:ext>
              <a:ext uri="{C183D7F6-B498-43B3-948B-1728B52AA6E4}">
                <adec:decorative xmlns:adec="http://schemas.microsoft.com/office/drawing/2017/decorative" val="1"/>
              </a:ext>
            </a:extLst>
          </p:cNvPr>
          <p:cNvSpPr>
            <a:spLocks/>
          </p:cNvSpPr>
          <p:nvPr userDrawn="1"/>
        </p:nvSpPr>
        <p:spPr>
          <a:xfrm>
            <a:off x="2012732" y="3764208"/>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AB68F590-2FCC-D6A9-6F97-A68CBD9E0EE1}"/>
              </a:ext>
              <a:ext uri="{C183D7F6-B498-43B3-948B-1728B52AA6E4}">
                <adec:decorative xmlns:adec="http://schemas.microsoft.com/office/drawing/2017/decorative" val="1"/>
              </a:ext>
            </a:extLst>
          </p:cNvPr>
          <p:cNvSpPr>
            <a:spLocks/>
          </p:cNvSpPr>
          <p:nvPr userDrawn="1"/>
        </p:nvSpPr>
        <p:spPr>
          <a:xfrm>
            <a:off x="2006801" y="5196544"/>
            <a:ext cx="45719" cy="579148"/>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38200" y="370840"/>
            <a:ext cx="10515600" cy="1137920"/>
          </a:xfrm>
          <a:prstGeom prst="rect">
            <a:avLst/>
          </a:prstGeom>
        </p:spPr>
        <p:txBody>
          <a:bodyPr/>
          <a:lstStyle>
            <a:lvl1pPr algn="ctr">
              <a:defRPr/>
            </a:lvl1pPr>
          </a:lstStyle>
          <a:p>
            <a:r>
              <a:rPr lang="en-US"/>
              <a:t>Click to edit Master title style</a:t>
            </a:r>
          </a:p>
        </p:txBody>
      </p:sp>
      <p:sp>
        <p:nvSpPr>
          <p:cNvPr id="22" name="Text Placeholder 21">
            <a:extLst>
              <a:ext uri="{FF2B5EF4-FFF2-40B4-BE49-F238E27FC236}">
                <a16:creationId xmlns:a16="http://schemas.microsoft.com/office/drawing/2014/main" id="{E630B5A4-95F5-06BB-9151-378FC84B9F67}"/>
              </a:ext>
            </a:extLst>
          </p:cNvPr>
          <p:cNvSpPr>
            <a:spLocks noGrp="1"/>
          </p:cNvSpPr>
          <p:nvPr>
            <p:ph type="body" sz="quarter" idx="13"/>
          </p:nvPr>
        </p:nvSpPr>
        <p:spPr>
          <a:xfrm>
            <a:off x="2127984" y="2358232"/>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E81A02A3-5974-0215-579C-F654A1FB5CE4}"/>
              </a:ext>
            </a:extLst>
          </p:cNvPr>
          <p:cNvSpPr>
            <a:spLocks noGrp="1"/>
          </p:cNvSpPr>
          <p:nvPr>
            <p:ph type="body" sz="quarter" idx="19"/>
          </p:nvPr>
        </p:nvSpPr>
        <p:spPr>
          <a:xfrm>
            <a:off x="5976938" y="2359025"/>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25" name="Text Placeholder 21">
            <a:extLst>
              <a:ext uri="{FF2B5EF4-FFF2-40B4-BE49-F238E27FC236}">
                <a16:creationId xmlns:a16="http://schemas.microsoft.com/office/drawing/2014/main" id="{C64AD21E-6E87-8139-C758-0BCEEEF6CC85}"/>
              </a:ext>
            </a:extLst>
          </p:cNvPr>
          <p:cNvSpPr>
            <a:spLocks noGrp="1"/>
          </p:cNvSpPr>
          <p:nvPr>
            <p:ph type="body" sz="quarter" idx="15"/>
          </p:nvPr>
        </p:nvSpPr>
        <p:spPr>
          <a:xfrm>
            <a:off x="2159256" y="3703343"/>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1" name="Text Placeholder 29">
            <a:extLst>
              <a:ext uri="{FF2B5EF4-FFF2-40B4-BE49-F238E27FC236}">
                <a16:creationId xmlns:a16="http://schemas.microsoft.com/office/drawing/2014/main" id="{31E97897-2C59-DE1A-8C8D-B3384CBC5E67}"/>
              </a:ext>
            </a:extLst>
          </p:cNvPr>
          <p:cNvSpPr>
            <a:spLocks noGrp="1"/>
          </p:cNvSpPr>
          <p:nvPr>
            <p:ph type="body" sz="quarter" idx="20"/>
          </p:nvPr>
        </p:nvSpPr>
        <p:spPr>
          <a:xfrm>
            <a:off x="5976938" y="3702548"/>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27" name="Text Placeholder 21">
            <a:extLst>
              <a:ext uri="{FF2B5EF4-FFF2-40B4-BE49-F238E27FC236}">
                <a16:creationId xmlns:a16="http://schemas.microsoft.com/office/drawing/2014/main" id="{51BE0C13-520E-6C9F-1389-B47B580B27C5}"/>
              </a:ext>
            </a:extLst>
          </p:cNvPr>
          <p:cNvSpPr>
            <a:spLocks noGrp="1"/>
          </p:cNvSpPr>
          <p:nvPr>
            <p:ph type="body" sz="quarter" idx="17"/>
          </p:nvPr>
        </p:nvSpPr>
        <p:spPr>
          <a:xfrm>
            <a:off x="2159256" y="5130922"/>
            <a:ext cx="3101975" cy="710393"/>
          </a:xfrm>
          <a:prstGeom prst="rect">
            <a:avLst/>
          </a:prstGeom>
        </p:spPr>
        <p:txBody>
          <a:bodyPr anchor="ct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29">
            <a:extLst>
              <a:ext uri="{FF2B5EF4-FFF2-40B4-BE49-F238E27FC236}">
                <a16:creationId xmlns:a16="http://schemas.microsoft.com/office/drawing/2014/main" id="{F0C996FC-38EF-843A-3DDD-C686153853CF}"/>
              </a:ext>
            </a:extLst>
          </p:cNvPr>
          <p:cNvSpPr>
            <a:spLocks noGrp="1"/>
          </p:cNvSpPr>
          <p:nvPr>
            <p:ph type="body" sz="quarter" idx="21"/>
          </p:nvPr>
        </p:nvSpPr>
        <p:spPr>
          <a:xfrm>
            <a:off x="5976938" y="5130922"/>
            <a:ext cx="4202112" cy="709613"/>
          </a:xfrm>
          <a:prstGeom prst="rect">
            <a:avLst/>
          </a:prstGeom>
        </p:spPr>
        <p:txBody>
          <a:bodyPr anchor="ct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29157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Pr>
        <a:solidFill>
          <a:schemeClr val="tx2"/>
        </a:solidFill>
        <a:effectLst/>
      </p:bgPr>
    </p:bg>
    <p:spTree>
      <p:nvGrpSpPr>
        <p:cNvPr id="1" name=""/>
        <p:cNvGrpSpPr/>
        <p:nvPr/>
      </p:nvGrpSpPr>
      <p:grpSpPr>
        <a:xfrm>
          <a:off x="0" y="0"/>
          <a:ext cx="0" cy="0"/>
          <a:chOff x="0" y="0"/>
          <a:chExt cx="0" cy="0"/>
        </a:xfrm>
      </p:grpSpPr>
      <p:sp>
        <p:nvSpPr>
          <p:cNvPr id="4" name="TextBox 14">
            <a:extLst>
              <a:ext uri="{FF2B5EF4-FFF2-40B4-BE49-F238E27FC236}">
                <a16:creationId xmlns:a16="http://schemas.microsoft.com/office/drawing/2014/main" id="{22DD92FE-0A42-159E-CE1B-B0280B1933A0}"/>
              </a:ext>
              <a:ext uri="{C183D7F6-B498-43B3-948B-1728B52AA6E4}">
                <adec:decorative xmlns:adec="http://schemas.microsoft.com/office/drawing/2017/decorative" val="1"/>
              </a:ext>
            </a:extLst>
          </p:cNvPr>
          <p:cNvSpPr txBox="1"/>
          <p:nvPr userDrawn="1"/>
        </p:nvSpPr>
        <p:spPr>
          <a:xfrm>
            <a:off x="0" y="0"/>
            <a:ext cx="510435" cy="510435"/>
          </a:xfrm>
          <a:prstGeom prst="rect">
            <a:avLst/>
          </a:prstGeom>
          <a:solidFill>
            <a:schemeClr val="accent4"/>
          </a:solidFill>
        </p:spPr>
        <p:txBody>
          <a:bodyPr lIns="33867" tIns="33867" rIns="33867" bIns="33867" rtlCol="0" anchor="ctr"/>
          <a:lstStyle/>
          <a:p>
            <a:pPr algn="ctr">
              <a:lnSpc>
                <a:spcPts val="1759"/>
              </a:lnSpc>
            </a:pPr>
            <a:endParaRPr sz="800"/>
          </a:p>
        </p:txBody>
      </p:sp>
      <p:sp>
        <p:nvSpPr>
          <p:cNvPr id="5" name="Freeform: Shape 23">
            <a:extLst>
              <a:ext uri="{FF2B5EF4-FFF2-40B4-BE49-F238E27FC236}">
                <a16:creationId xmlns:a16="http://schemas.microsoft.com/office/drawing/2014/main" id="{E8F233C1-BEE9-77D3-AB1B-1D818118B253}"/>
              </a:ext>
              <a:ext uri="{C183D7F6-B498-43B3-948B-1728B52AA6E4}">
                <adec:decorative xmlns:adec="http://schemas.microsoft.com/office/drawing/2017/decorative" val="1"/>
              </a:ext>
            </a:extLst>
          </p:cNvPr>
          <p:cNvSpPr/>
          <p:nvPr userDrawn="1"/>
        </p:nvSpPr>
        <p:spPr>
          <a:xfrm rot="5400000">
            <a:off x="495405" y="-1"/>
            <a:ext cx="510435" cy="510435"/>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solidFill>
                <a:schemeClr val="bg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365760" y="624839"/>
            <a:ext cx="4654296" cy="3998469"/>
          </a:xfrm>
          <a:prstGeom prst="rect">
            <a:avLst/>
          </a:prstGeom>
        </p:spPr>
        <p:txBody>
          <a:bodyPr anchor="b" anchorCtr="0">
            <a:normAutofit/>
          </a:bodyPr>
          <a:lstStyle>
            <a:lvl1pPr algn="l">
              <a:defRPr sz="52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365759" y="4691634"/>
            <a:ext cx="4654295" cy="910739"/>
          </a:xfrm>
          <a:prstGeom prst="rect">
            <a:avLst/>
          </a:prstGeom>
        </p:spPr>
        <p:txBody>
          <a:bodyPr anchor="t" anchorCtr="0">
            <a:noAutofit/>
          </a:bodyPr>
          <a:lstStyle>
            <a:lvl1pPr marL="0" indent="0" algn="l">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A91CC8F7-9409-A40C-679D-1CB5C59505DD}"/>
              </a:ext>
            </a:extLst>
          </p:cNvPr>
          <p:cNvSpPr>
            <a:spLocks noGrp="1"/>
          </p:cNvSpPr>
          <p:nvPr>
            <p:ph type="body" sz="quarter" idx="27" hasCustomPrompt="1"/>
          </p:nvPr>
        </p:nvSpPr>
        <p:spPr>
          <a:xfrm>
            <a:off x="365759" y="5769165"/>
            <a:ext cx="2401888" cy="303213"/>
          </a:xfrm>
        </p:spPr>
        <p:txBody>
          <a:bodyPr>
            <a:normAutofit/>
          </a:bodyPr>
          <a:lstStyle>
            <a:lvl1pPr algn="l">
              <a:defRPr sz="1600">
                <a:solidFill>
                  <a:schemeClr val="bg1"/>
                </a:solidFill>
              </a:defRPr>
            </a:lvl1pPr>
          </a:lstStyle>
          <a:p>
            <a:pPr lvl="0"/>
            <a:r>
              <a:rPr lang="en-US" altLang="zh-CN"/>
              <a:t>Presenter Name</a:t>
            </a:r>
            <a:endParaRPr lang="zh-CN" altLang="en-US"/>
          </a:p>
        </p:txBody>
      </p:sp>
      <p:sp>
        <p:nvSpPr>
          <p:cNvPr id="11" name="Picture Placeholder 10">
            <a:extLst>
              <a:ext uri="{FF2B5EF4-FFF2-40B4-BE49-F238E27FC236}">
                <a16:creationId xmlns:a16="http://schemas.microsoft.com/office/drawing/2014/main" id="{B24A208E-BD69-BB12-21B8-DA405B501FA8}"/>
              </a:ext>
              <a:ext uri="{C183D7F6-B498-43B3-948B-1728B52AA6E4}">
                <adec:decorative xmlns:adec="http://schemas.microsoft.com/office/drawing/2017/decorative" val="0"/>
              </a:ext>
            </a:extLst>
          </p:cNvPr>
          <p:cNvSpPr>
            <a:spLocks noGrp="1"/>
          </p:cNvSpPr>
          <p:nvPr>
            <p:ph type="pic" sz="quarter" idx="13"/>
          </p:nvPr>
        </p:nvSpPr>
        <p:spPr>
          <a:xfrm>
            <a:off x="5596128" y="624839"/>
            <a:ext cx="6595872" cy="5447539"/>
          </a:xfrm>
          <a:prstGeom prst="rect">
            <a:avLst/>
          </a:prstGeom>
          <a:noFill/>
        </p:spPr>
        <p:txBody>
          <a:bodyPr/>
          <a:lstStyle/>
          <a:p>
            <a:endParaRPr lang="en-US"/>
          </a:p>
        </p:txBody>
      </p:sp>
      <p:sp>
        <p:nvSpPr>
          <p:cNvPr id="12" name="Footer Placeholder 11">
            <a:extLst>
              <a:ext uri="{FF2B5EF4-FFF2-40B4-BE49-F238E27FC236}">
                <a16:creationId xmlns:a16="http://schemas.microsoft.com/office/drawing/2014/main" id="{705C5E9E-7D6B-F674-383A-D41C9E808065}"/>
              </a:ext>
            </a:extLst>
          </p:cNvPr>
          <p:cNvSpPr>
            <a:spLocks noGrp="1"/>
          </p:cNvSpPr>
          <p:nvPr>
            <p:ph type="ftr" sz="quarter" idx="15"/>
          </p:nvPr>
        </p:nvSpPr>
        <p:spPr>
          <a:xfrm>
            <a:off x="3800475" y="6400800"/>
            <a:ext cx="3657600" cy="266700"/>
          </a:xfrm>
        </p:spPr>
        <p:txBody>
          <a:bodyPr/>
          <a:lstStyle>
            <a:lvl1pPr>
              <a:defRPr>
                <a:solidFill>
                  <a:schemeClr val="bg1"/>
                </a:solidFill>
              </a:defRPr>
            </a:lvl1pPr>
          </a:lstStyle>
          <a:p>
            <a:r>
              <a:rPr lang="en-US"/>
              <a:t>Sample Footer Text</a:t>
            </a:r>
          </a:p>
        </p:txBody>
      </p:sp>
      <p:sp>
        <p:nvSpPr>
          <p:cNvPr id="13" name="Slide Number Placeholder 12">
            <a:extLst>
              <a:ext uri="{FF2B5EF4-FFF2-40B4-BE49-F238E27FC236}">
                <a16:creationId xmlns:a16="http://schemas.microsoft.com/office/drawing/2014/main" id="{4F9783F3-50D7-87F6-543D-A56B968B9A9B}"/>
              </a:ext>
            </a:extLst>
          </p:cNvPr>
          <p:cNvSpPr>
            <a:spLocks noGrp="1"/>
          </p:cNvSpPr>
          <p:nvPr>
            <p:ph type="sldNum" sz="half" idx="16"/>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6" name="Date Placeholder 3">
            <a:extLst>
              <a:ext uri="{FF2B5EF4-FFF2-40B4-BE49-F238E27FC236}">
                <a16:creationId xmlns:a16="http://schemas.microsoft.com/office/drawing/2014/main" id="{7ED12D94-DECC-F8F8-9DC6-A83C3A58D70E}"/>
              </a:ext>
            </a:extLst>
          </p:cNvPr>
          <p:cNvSpPr>
            <a:spLocks noGrp="1"/>
          </p:cNvSpPr>
          <p:nvPr>
            <p:ph type="dt" sz="half" idx="14"/>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Tree>
    <p:extLst>
      <p:ext uri="{BB962C8B-B14F-4D97-AF65-F5344CB8AC3E}">
        <p14:creationId xmlns:p14="http://schemas.microsoft.com/office/powerpoint/2010/main" val="42757493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831D87-27BD-7F85-D434-FFC49F2B67AF}"/>
              </a:ext>
              <a:ext uri="{C183D7F6-B498-43B3-948B-1728B52AA6E4}">
                <adec:decorative xmlns:adec="http://schemas.microsoft.com/office/drawing/2017/decorative" val="1"/>
              </a:ext>
            </a:extLst>
          </p:cNvPr>
          <p:cNvSpPr/>
          <p:nvPr userDrawn="1"/>
        </p:nvSpPr>
        <p:spPr>
          <a:xfrm rot="5400000">
            <a:off x="11801655" y="391506"/>
            <a:ext cx="393632" cy="397884"/>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4" name="Freeform: Shape 6">
            <a:extLst>
              <a:ext uri="{FF2B5EF4-FFF2-40B4-BE49-F238E27FC236}">
                <a16:creationId xmlns:a16="http://schemas.microsoft.com/office/drawing/2014/main" id="{266FB5FF-6FAB-340C-DBB2-8CACB2CC38DC}"/>
              </a:ext>
              <a:ext uri="{C183D7F6-B498-43B3-948B-1728B52AA6E4}">
                <adec:decorative xmlns:adec="http://schemas.microsoft.com/office/drawing/2017/decorative" val="1"/>
              </a:ext>
            </a:extLst>
          </p:cNvPr>
          <p:cNvSpPr/>
          <p:nvPr userDrawn="1"/>
        </p:nvSpPr>
        <p:spPr>
          <a:xfrm rot="5400000">
            <a:off x="11405897"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9" name="Freeform: Shape 24">
            <a:extLst>
              <a:ext uri="{FF2B5EF4-FFF2-40B4-BE49-F238E27FC236}">
                <a16:creationId xmlns:a16="http://schemas.microsoft.com/office/drawing/2014/main" id="{26293625-D7F8-AA8F-3317-77906CD02C8C}"/>
              </a:ext>
              <a:ext uri="{C183D7F6-B498-43B3-948B-1728B52AA6E4}">
                <adec:decorative xmlns:adec="http://schemas.microsoft.com/office/drawing/2017/decorative" val="1"/>
              </a:ext>
            </a:extLst>
          </p:cNvPr>
          <p:cNvSpPr/>
          <p:nvPr userDrawn="1"/>
        </p:nvSpPr>
        <p:spPr>
          <a:xfrm rot="5400000">
            <a:off x="11799529" y="0"/>
            <a:ext cx="393632" cy="393632"/>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8" name="Freeform: Shape 7">
            <a:extLst>
              <a:ext uri="{FF2B5EF4-FFF2-40B4-BE49-F238E27FC236}">
                <a16:creationId xmlns:a16="http://schemas.microsoft.com/office/drawing/2014/main" id="{AFA05731-39C6-7259-8093-E945E29995C0}"/>
              </a:ext>
              <a:ext uri="{C183D7F6-B498-43B3-948B-1728B52AA6E4}">
                <adec:decorative xmlns:adec="http://schemas.microsoft.com/office/drawing/2017/decorative" val="1"/>
              </a:ext>
            </a:extLst>
          </p:cNvPr>
          <p:cNvSpPr/>
          <p:nvPr/>
        </p:nvSpPr>
        <p:spPr>
          <a:xfrm rot="5400000">
            <a:off x="524293" y="6195484"/>
            <a:ext cx="138223"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9" name="Freeform: Shape 6">
            <a:extLst>
              <a:ext uri="{FF2B5EF4-FFF2-40B4-BE49-F238E27FC236}">
                <a16:creationId xmlns:a16="http://schemas.microsoft.com/office/drawing/2014/main" id="{EC4ACC28-88AB-7B5F-58D2-2CFC157A9FF4}"/>
              </a:ext>
              <a:ext uri="{C183D7F6-B498-43B3-948B-1728B52AA6E4}">
                <adec:decorative xmlns:adec="http://schemas.microsoft.com/office/drawing/2017/decorative" val="1"/>
              </a:ext>
            </a:extLst>
          </p:cNvPr>
          <p:cNvSpPr/>
          <p:nvPr/>
        </p:nvSpPr>
        <p:spPr>
          <a:xfrm rot="5400000">
            <a:off x="1419642" y="6486945"/>
            <a:ext cx="138223"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5" name="Isosceles Triangle 9">
            <a:extLst>
              <a:ext uri="{FF2B5EF4-FFF2-40B4-BE49-F238E27FC236}">
                <a16:creationId xmlns:a16="http://schemas.microsoft.com/office/drawing/2014/main" id="{3D7964A4-9E4F-C9B5-897D-F2E4A4EEA72F}"/>
              </a:ext>
              <a:ext uri="{C183D7F6-B498-43B3-948B-1728B52AA6E4}">
                <adec:decorative xmlns:adec="http://schemas.microsoft.com/office/drawing/2017/decorative" val="1"/>
              </a:ext>
            </a:extLst>
          </p:cNvPr>
          <p:cNvSpPr/>
          <p:nvPr userDrawn="1"/>
        </p:nvSpPr>
        <p:spPr>
          <a:xfrm flipH="1">
            <a:off x="5455787" y="2207374"/>
            <a:ext cx="1299487" cy="1124056"/>
          </a:xfrm>
          <a:prstGeom prst="triangle">
            <a:avLst/>
          </a:prstGeom>
          <a:solidFill>
            <a:schemeClr val="accent1">
              <a:lumMod val="20000"/>
              <a:lumOff val="80000"/>
            </a:schemeClr>
          </a:solidFill>
        </p:spPr>
        <p:txBody>
          <a:bodyPr lIns="0" tIns="0" rIns="0" bIns="0"/>
          <a:lstStyle/>
          <a:p>
            <a:endParaRPr lang="zh-CN" altLang="en-US"/>
          </a:p>
        </p:txBody>
      </p:sp>
      <p:sp>
        <p:nvSpPr>
          <p:cNvPr id="11" name="Freeform: Shape 15">
            <a:extLst>
              <a:ext uri="{FF2B5EF4-FFF2-40B4-BE49-F238E27FC236}">
                <a16:creationId xmlns:a16="http://schemas.microsoft.com/office/drawing/2014/main" id="{6C9F4B19-AA9C-1602-55DA-BB39AE09E4CE}"/>
              </a:ext>
              <a:ext uri="{C183D7F6-B498-43B3-948B-1728B52AA6E4}">
                <adec:decorative xmlns:adec="http://schemas.microsoft.com/office/drawing/2017/decorative" val="1"/>
              </a:ext>
            </a:extLst>
          </p:cNvPr>
          <p:cNvSpPr/>
          <p:nvPr userDrawn="1"/>
        </p:nvSpPr>
        <p:spPr>
          <a:xfrm flipH="1">
            <a:off x="4960756" y="3378023"/>
            <a:ext cx="2289551" cy="818730"/>
          </a:xfrm>
          <a:custGeom>
            <a:avLst/>
            <a:gdLst/>
            <a:ahLst/>
            <a:cxnLst/>
            <a:rect l="l" t="t" r="r" b="b"/>
            <a:pathLst>
              <a:path w="3547958" h="1268730">
                <a:moveTo>
                  <a:pt x="735330" y="0"/>
                </a:moveTo>
                <a:lnTo>
                  <a:pt x="0" y="1268730"/>
                </a:lnTo>
                <a:lnTo>
                  <a:pt x="3547958" y="1268730"/>
                </a:lnTo>
                <a:lnTo>
                  <a:pt x="2812628" y="0"/>
                </a:lnTo>
                <a:close/>
              </a:path>
            </a:pathLst>
          </a:custGeom>
          <a:solidFill>
            <a:schemeClr val="accent1">
              <a:lumMod val="40000"/>
              <a:lumOff val="60000"/>
            </a:schemeClr>
          </a:solidFill>
        </p:spPr>
        <p:txBody>
          <a:bodyPr lIns="0" tIns="0" rIns="0" bIns="0"/>
          <a:lstStyle/>
          <a:p>
            <a:endParaRPr lang="zh-CN" altLang="en-US"/>
          </a:p>
        </p:txBody>
      </p:sp>
      <p:sp>
        <p:nvSpPr>
          <p:cNvPr id="13" name="Freeform: Shape 13">
            <a:extLst>
              <a:ext uri="{FF2B5EF4-FFF2-40B4-BE49-F238E27FC236}">
                <a16:creationId xmlns:a16="http://schemas.microsoft.com/office/drawing/2014/main" id="{C304A6B6-86DC-813E-9B35-7972CD51ABFD}"/>
              </a:ext>
              <a:ext uri="{C183D7F6-B498-43B3-948B-1728B52AA6E4}">
                <adec:decorative xmlns:adec="http://schemas.microsoft.com/office/drawing/2017/decorative" val="1"/>
              </a:ext>
            </a:extLst>
          </p:cNvPr>
          <p:cNvSpPr/>
          <p:nvPr userDrawn="1"/>
        </p:nvSpPr>
        <p:spPr>
          <a:xfrm flipH="1">
            <a:off x="4451978" y="4246196"/>
            <a:ext cx="3307108" cy="818730"/>
          </a:xfrm>
          <a:custGeom>
            <a:avLst/>
            <a:gdLst/>
            <a:ahLst/>
            <a:cxnLst/>
            <a:rect l="l" t="t" r="r" b="b"/>
            <a:pathLst>
              <a:path w="5124796" h="1268730">
                <a:moveTo>
                  <a:pt x="735330" y="0"/>
                </a:moveTo>
                <a:lnTo>
                  <a:pt x="0" y="1268730"/>
                </a:lnTo>
                <a:lnTo>
                  <a:pt x="5124796" y="1268730"/>
                </a:lnTo>
                <a:lnTo>
                  <a:pt x="4389466" y="0"/>
                </a:lnTo>
                <a:close/>
              </a:path>
            </a:pathLst>
          </a:custGeom>
          <a:solidFill>
            <a:schemeClr val="accent1">
              <a:lumMod val="60000"/>
              <a:lumOff val="40000"/>
            </a:schemeClr>
          </a:solidFill>
        </p:spPr>
        <p:txBody>
          <a:bodyPr lIns="0" tIns="0" rIns="0" bIns="0"/>
          <a:lstStyle/>
          <a:p>
            <a:endParaRPr lang="zh-CN" altLang="en-US"/>
          </a:p>
        </p:txBody>
      </p:sp>
      <p:sp>
        <p:nvSpPr>
          <p:cNvPr id="15" name="Freeform: Shape 4">
            <a:extLst>
              <a:ext uri="{FF2B5EF4-FFF2-40B4-BE49-F238E27FC236}">
                <a16:creationId xmlns:a16="http://schemas.microsoft.com/office/drawing/2014/main" id="{792B54D5-4EEB-697D-E677-7DA6244BF175}"/>
              </a:ext>
              <a:ext uri="{C183D7F6-B498-43B3-948B-1728B52AA6E4}">
                <adec:decorative xmlns:adec="http://schemas.microsoft.com/office/drawing/2017/decorative" val="1"/>
              </a:ext>
            </a:extLst>
          </p:cNvPr>
          <p:cNvSpPr/>
          <p:nvPr userDrawn="1"/>
        </p:nvSpPr>
        <p:spPr>
          <a:xfrm flipH="1">
            <a:off x="3949656" y="5116647"/>
            <a:ext cx="4311751" cy="818730"/>
          </a:xfrm>
          <a:custGeom>
            <a:avLst/>
            <a:gdLst/>
            <a:ahLst/>
            <a:cxnLst/>
            <a:rect l="l" t="t" r="r" b="b"/>
            <a:pathLst>
              <a:path w="6681620" h="1268730">
                <a:moveTo>
                  <a:pt x="735330" y="0"/>
                </a:moveTo>
                <a:lnTo>
                  <a:pt x="0" y="1268730"/>
                </a:lnTo>
                <a:lnTo>
                  <a:pt x="6681620" y="1268730"/>
                </a:lnTo>
                <a:lnTo>
                  <a:pt x="5946290" y="0"/>
                </a:lnTo>
                <a:close/>
              </a:path>
            </a:pathLst>
          </a:custGeom>
          <a:solidFill>
            <a:schemeClr val="accent1"/>
          </a:solidFill>
        </p:spPr>
        <p:txBody>
          <a:bodyPr lIns="0" tIns="0" rIns="0" bIns="0"/>
          <a:lstStyle/>
          <a:p>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8"/>
            <a:ext cx="10504000" cy="1132258"/>
          </a:xfrm>
          <a:prstGeom prst="rect">
            <a:avLst/>
          </a:prstGeom>
        </p:spPr>
        <p:txBody>
          <a:bodyPr/>
          <a:lstStyle>
            <a:lvl1pPr algn="ctr">
              <a:defRPr/>
            </a:lvl1pPr>
          </a:lstStyle>
          <a:p>
            <a:r>
              <a:rPr lang="en-US"/>
              <a:t>Click to edit Master title style</a:t>
            </a:r>
          </a:p>
        </p:txBody>
      </p:sp>
      <p:sp>
        <p:nvSpPr>
          <p:cNvPr id="21" name="Text Placeholder 20">
            <a:extLst>
              <a:ext uri="{FF2B5EF4-FFF2-40B4-BE49-F238E27FC236}">
                <a16:creationId xmlns:a16="http://schemas.microsoft.com/office/drawing/2014/main" id="{52360DB1-3A78-A767-E799-14E056807C80}"/>
              </a:ext>
            </a:extLst>
          </p:cNvPr>
          <p:cNvSpPr>
            <a:spLocks noGrp="1"/>
          </p:cNvSpPr>
          <p:nvPr>
            <p:ph type="body" sz="quarter" idx="25" hasCustomPrompt="1"/>
          </p:nvPr>
        </p:nvSpPr>
        <p:spPr>
          <a:xfrm>
            <a:off x="5744690" y="2779392"/>
            <a:ext cx="721680" cy="323433"/>
          </a:xfrm>
          <a:prstGeom prst="rect">
            <a:avLst/>
          </a:prstGeom>
        </p:spPr>
        <p:txBody>
          <a:bodyPr/>
          <a:lstStyle>
            <a:lvl1pPr marL="0" indent="0" algn="ctr">
              <a:buNone/>
              <a:defRPr>
                <a:solidFill>
                  <a:schemeClr val="bg1"/>
                </a:solidFill>
                <a:latin typeface="+mj-lt"/>
              </a:defRPr>
            </a:lvl1pPr>
          </a:lstStyle>
          <a:p>
            <a:pPr lvl="0"/>
            <a:r>
              <a:rPr lang="en-US" altLang="zh-CN"/>
              <a:t>01</a:t>
            </a:r>
            <a:endParaRPr lang="zh-CN" altLang="en-US"/>
          </a:p>
        </p:txBody>
      </p:sp>
      <p:sp>
        <p:nvSpPr>
          <p:cNvPr id="30" name="Text Placeholder 29">
            <a:extLst>
              <a:ext uri="{FF2B5EF4-FFF2-40B4-BE49-F238E27FC236}">
                <a16:creationId xmlns:a16="http://schemas.microsoft.com/office/drawing/2014/main" id="{6D3E2ABB-1C67-BA81-88EC-7C0259E6438C}"/>
              </a:ext>
            </a:extLst>
          </p:cNvPr>
          <p:cNvSpPr>
            <a:spLocks noGrp="1"/>
          </p:cNvSpPr>
          <p:nvPr>
            <p:ph type="body" sz="quarter" idx="13"/>
          </p:nvPr>
        </p:nvSpPr>
        <p:spPr>
          <a:xfrm>
            <a:off x="1481529" y="2158238"/>
            <a:ext cx="3387725" cy="643699"/>
          </a:xfrm>
          <a:prstGeom prst="rect">
            <a:avLst/>
          </a:prstGeom>
        </p:spPr>
        <p:txBody>
          <a:bodyPr lIns="0" tIns="0" rIns="0" bIns="0" anchor="b">
            <a:normAutofit/>
          </a:bodyPr>
          <a:lstStyle>
            <a:lvl1pPr marL="0" indent="0" algn="r">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9">
            <a:extLst>
              <a:ext uri="{FF2B5EF4-FFF2-40B4-BE49-F238E27FC236}">
                <a16:creationId xmlns:a16="http://schemas.microsoft.com/office/drawing/2014/main" id="{C0E60718-0E3D-41CA-0198-A860310C5D18}"/>
              </a:ext>
            </a:extLst>
          </p:cNvPr>
          <p:cNvSpPr>
            <a:spLocks noGrp="1"/>
          </p:cNvSpPr>
          <p:nvPr>
            <p:ph type="body" sz="quarter" idx="21"/>
          </p:nvPr>
        </p:nvSpPr>
        <p:spPr>
          <a:xfrm>
            <a:off x="1481528" y="2882900"/>
            <a:ext cx="3387725" cy="422275"/>
          </a:xfrm>
          <a:prstGeom prst="rect">
            <a:avLst/>
          </a:prstGeom>
        </p:spPr>
        <p:txBody>
          <a:bodyPr>
            <a:normAutofit/>
          </a:bodyPr>
          <a:lstStyle>
            <a:lvl1pPr marL="0" indent="0" algn="r">
              <a:buNone/>
              <a:defRPr sz="1400"/>
            </a:lvl1pPr>
          </a:lstStyle>
          <a:p>
            <a:pPr lvl="0"/>
            <a:r>
              <a:rPr lang="en-US"/>
              <a:t>Click to edit Master text styles</a:t>
            </a:r>
          </a:p>
        </p:txBody>
      </p:sp>
      <p:sp>
        <p:nvSpPr>
          <p:cNvPr id="22" name="Text Placeholder 20">
            <a:extLst>
              <a:ext uri="{FF2B5EF4-FFF2-40B4-BE49-F238E27FC236}">
                <a16:creationId xmlns:a16="http://schemas.microsoft.com/office/drawing/2014/main" id="{11CEEE70-E86A-AD7E-D7B2-5384F9E06651}"/>
              </a:ext>
            </a:extLst>
          </p:cNvPr>
          <p:cNvSpPr>
            <a:spLocks noGrp="1"/>
          </p:cNvSpPr>
          <p:nvPr>
            <p:ph type="body" sz="quarter" idx="26" hasCustomPrompt="1"/>
          </p:nvPr>
        </p:nvSpPr>
        <p:spPr>
          <a:xfrm>
            <a:off x="5744691" y="3618922"/>
            <a:ext cx="721680" cy="323433"/>
          </a:xfrm>
          <a:prstGeom prst="rect">
            <a:avLst/>
          </a:prstGeom>
        </p:spPr>
        <p:txBody>
          <a:bodyPr/>
          <a:lstStyle>
            <a:lvl1pPr marL="0" indent="0" algn="ctr">
              <a:buNone/>
              <a:defRPr>
                <a:solidFill>
                  <a:schemeClr val="bg1"/>
                </a:solidFill>
                <a:latin typeface="+mj-lt"/>
              </a:defRPr>
            </a:lvl1pPr>
          </a:lstStyle>
          <a:p>
            <a:pPr lvl="0"/>
            <a:r>
              <a:rPr lang="en-US" altLang="zh-CN"/>
              <a:t>02</a:t>
            </a:r>
            <a:endParaRPr lang="zh-CN" altLang="en-US"/>
          </a:p>
        </p:txBody>
      </p:sp>
      <p:sp>
        <p:nvSpPr>
          <p:cNvPr id="35" name="Text Placeholder 29">
            <a:extLst>
              <a:ext uri="{FF2B5EF4-FFF2-40B4-BE49-F238E27FC236}">
                <a16:creationId xmlns:a16="http://schemas.microsoft.com/office/drawing/2014/main" id="{4CA469D6-07C5-E615-EAA4-8FD5A1B24220}"/>
              </a:ext>
            </a:extLst>
          </p:cNvPr>
          <p:cNvSpPr>
            <a:spLocks noGrp="1"/>
          </p:cNvSpPr>
          <p:nvPr>
            <p:ph type="body" sz="quarter" idx="17"/>
          </p:nvPr>
        </p:nvSpPr>
        <p:spPr>
          <a:xfrm>
            <a:off x="7609279" y="3022025"/>
            <a:ext cx="3387725" cy="643699"/>
          </a:xfrm>
          <a:prstGeom prst="rect">
            <a:avLst/>
          </a:prstGeom>
        </p:spPr>
        <p:txBody>
          <a:bodyPr lIns="0" tIns="0" rIns="0" bIns="0" anchor="b">
            <a:normAutofit/>
          </a:bodyPr>
          <a:lstStyle>
            <a:lvl1pPr marL="0" indent="0" algn="l">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9">
            <a:extLst>
              <a:ext uri="{FF2B5EF4-FFF2-40B4-BE49-F238E27FC236}">
                <a16:creationId xmlns:a16="http://schemas.microsoft.com/office/drawing/2014/main" id="{453C75BE-B8FC-DCC0-5708-AFC3709AD0B7}"/>
              </a:ext>
            </a:extLst>
          </p:cNvPr>
          <p:cNvSpPr>
            <a:spLocks noGrp="1"/>
          </p:cNvSpPr>
          <p:nvPr>
            <p:ph type="body" sz="quarter" idx="23"/>
          </p:nvPr>
        </p:nvSpPr>
        <p:spPr>
          <a:xfrm>
            <a:off x="7609278" y="3744822"/>
            <a:ext cx="3387725" cy="422275"/>
          </a:xfrm>
          <a:prstGeom prst="rect">
            <a:avLst/>
          </a:prstGeom>
        </p:spPr>
        <p:txBody>
          <a:bodyPr>
            <a:normAutofit/>
          </a:bodyPr>
          <a:lstStyle>
            <a:lvl1pPr marL="0" indent="0" algn="l">
              <a:buNone/>
              <a:defRPr sz="1400"/>
            </a:lvl1pPr>
          </a:lstStyle>
          <a:p>
            <a:pPr lvl="0"/>
            <a:r>
              <a:rPr lang="en-US"/>
              <a:t>Click to edit Master text styles</a:t>
            </a:r>
          </a:p>
        </p:txBody>
      </p:sp>
      <p:sp>
        <p:nvSpPr>
          <p:cNvPr id="23" name="Text Placeholder 20">
            <a:extLst>
              <a:ext uri="{FF2B5EF4-FFF2-40B4-BE49-F238E27FC236}">
                <a16:creationId xmlns:a16="http://schemas.microsoft.com/office/drawing/2014/main" id="{F5581B5F-7326-AE49-E244-3B55DD65A394}"/>
              </a:ext>
            </a:extLst>
          </p:cNvPr>
          <p:cNvSpPr>
            <a:spLocks noGrp="1"/>
          </p:cNvSpPr>
          <p:nvPr>
            <p:ph type="body" sz="quarter" idx="27" hasCustomPrompt="1"/>
          </p:nvPr>
        </p:nvSpPr>
        <p:spPr>
          <a:xfrm>
            <a:off x="5744690" y="4493844"/>
            <a:ext cx="721680" cy="323433"/>
          </a:xfrm>
          <a:prstGeom prst="rect">
            <a:avLst/>
          </a:prstGeom>
        </p:spPr>
        <p:txBody>
          <a:bodyPr/>
          <a:lstStyle>
            <a:lvl1pPr marL="0" indent="0" algn="ctr">
              <a:buNone/>
              <a:defRPr>
                <a:solidFill>
                  <a:schemeClr val="bg1"/>
                </a:solidFill>
                <a:latin typeface="+mj-lt"/>
              </a:defRPr>
            </a:lvl1pPr>
          </a:lstStyle>
          <a:p>
            <a:pPr lvl="0"/>
            <a:r>
              <a:rPr lang="en-US" altLang="zh-CN"/>
              <a:t>03</a:t>
            </a:r>
            <a:endParaRPr lang="zh-CN" altLang="en-US"/>
          </a:p>
        </p:txBody>
      </p:sp>
      <p:sp>
        <p:nvSpPr>
          <p:cNvPr id="33" name="Text Placeholder 29">
            <a:extLst>
              <a:ext uri="{FF2B5EF4-FFF2-40B4-BE49-F238E27FC236}">
                <a16:creationId xmlns:a16="http://schemas.microsoft.com/office/drawing/2014/main" id="{8671B48D-C562-82E2-63C2-F1C2BD285767}"/>
              </a:ext>
            </a:extLst>
          </p:cNvPr>
          <p:cNvSpPr>
            <a:spLocks noGrp="1"/>
          </p:cNvSpPr>
          <p:nvPr>
            <p:ph type="body" sz="quarter" idx="15"/>
          </p:nvPr>
        </p:nvSpPr>
        <p:spPr>
          <a:xfrm>
            <a:off x="770329" y="3922553"/>
            <a:ext cx="3387725" cy="643699"/>
          </a:xfrm>
          <a:prstGeom prst="rect">
            <a:avLst/>
          </a:prstGeom>
        </p:spPr>
        <p:txBody>
          <a:bodyPr lIns="0" tIns="0" rIns="0" bIns="0" anchor="b">
            <a:normAutofit/>
          </a:bodyPr>
          <a:lstStyle>
            <a:lvl1pPr marL="0" indent="0" algn="r">
              <a:lnSpc>
                <a:spcPct val="100000"/>
              </a:lnSpc>
              <a:buNone/>
              <a:defRPr sz="1800" b="1">
                <a:solidFill>
                  <a:schemeClr val="accent1"/>
                </a:solidFill>
                <a:latin typeface="+mj-lt"/>
              </a:defRPr>
            </a:lvl1pPr>
          </a:lstStyle>
          <a:p>
            <a:pPr lvl="0"/>
            <a:r>
              <a:rPr lang="en-US"/>
              <a:t>Click to edit Master text styles</a:t>
            </a:r>
          </a:p>
        </p:txBody>
      </p:sp>
      <p:sp>
        <p:nvSpPr>
          <p:cNvPr id="41" name="Text Placeholder 39">
            <a:extLst>
              <a:ext uri="{FF2B5EF4-FFF2-40B4-BE49-F238E27FC236}">
                <a16:creationId xmlns:a16="http://schemas.microsoft.com/office/drawing/2014/main" id="{8C87F322-A912-93A1-947D-463BE6AD0278}"/>
              </a:ext>
            </a:extLst>
          </p:cNvPr>
          <p:cNvSpPr>
            <a:spLocks noGrp="1"/>
          </p:cNvSpPr>
          <p:nvPr>
            <p:ph type="body" sz="quarter" idx="22"/>
          </p:nvPr>
        </p:nvSpPr>
        <p:spPr>
          <a:xfrm>
            <a:off x="770328" y="4662670"/>
            <a:ext cx="3387725" cy="422275"/>
          </a:xfrm>
          <a:prstGeom prst="rect">
            <a:avLst/>
          </a:prstGeom>
        </p:spPr>
        <p:txBody>
          <a:bodyPr>
            <a:normAutofit/>
          </a:bodyPr>
          <a:lstStyle>
            <a:lvl1pPr marL="0" indent="0" algn="r">
              <a:buNone/>
              <a:defRPr sz="1400"/>
            </a:lvl1pPr>
          </a:lstStyle>
          <a:p>
            <a:pPr lvl="0"/>
            <a:r>
              <a:rPr lang="en-US"/>
              <a:t>Click to edit Master text styles</a:t>
            </a:r>
          </a:p>
        </p:txBody>
      </p:sp>
      <p:sp>
        <p:nvSpPr>
          <p:cNvPr id="24" name="Text Placeholder 20">
            <a:extLst>
              <a:ext uri="{FF2B5EF4-FFF2-40B4-BE49-F238E27FC236}">
                <a16:creationId xmlns:a16="http://schemas.microsoft.com/office/drawing/2014/main" id="{7CA9F481-EC39-13D5-7C5F-5C68AD06ED9F}"/>
              </a:ext>
            </a:extLst>
          </p:cNvPr>
          <p:cNvSpPr>
            <a:spLocks noGrp="1"/>
          </p:cNvSpPr>
          <p:nvPr>
            <p:ph type="body" sz="quarter" idx="28" hasCustomPrompt="1"/>
          </p:nvPr>
        </p:nvSpPr>
        <p:spPr>
          <a:xfrm>
            <a:off x="5735160" y="5350891"/>
            <a:ext cx="721680" cy="323433"/>
          </a:xfrm>
          <a:prstGeom prst="rect">
            <a:avLst/>
          </a:prstGeom>
        </p:spPr>
        <p:txBody>
          <a:bodyPr/>
          <a:lstStyle>
            <a:lvl1pPr marL="0" indent="0" algn="ctr">
              <a:buNone/>
              <a:defRPr>
                <a:solidFill>
                  <a:schemeClr val="bg1"/>
                </a:solidFill>
                <a:latin typeface="+mj-lt"/>
              </a:defRPr>
            </a:lvl1pPr>
          </a:lstStyle>
          <a:p>
            <a:pPr lvl="0"/>
            <a:r>
              <a:rPr lang="en-US" altLang="zh-CN"/>
              <a:t>04</a:t>
            </a:r>
          </a:p>
        </p:txBody>
      </p:sp>
      <p:sp>
        <p:nvSpPr>
          <p:cNvPr id="37" name="Text Placeholder 29">
            <a:extLst>
              <a:ext uri="{FF2B5EF4-FFF2-40B4-BE49-F238E27FC236}">
                <a16:creationId xmlns:a16="http://schemas.microsoft.com/office/drawing/2014/main" id="{F66A403A-3CB2-CF79-DDC2-C382C0FCAB91}"/>
              </a:ext>
            </a:extLst>
          </p:cNvPr>
          <p:cNvSpPr>
            <a:spLocks noGrp="1"/>
          </p:cNvSpPr>
          <p:nvPr>
            <p:ph type="body" sz="quarter" idx="19"/>
          </p:nvPr>
        </p:nvSpPr>
        <p:spPr>
          <a:xfrm>
            <a:off x="8411804" y="4802727"/>
            <a:ext cx="3387725" cy="643699"/>
          </a:xfrm>
          <a:prstGeom prst="rect">
            <a:avLst/>
          </a:prstGeom>
        </p:spPr>
        <p:txBody>
          <a:bodyPr lIns="0" tIns="0" rIns="0" bIns="0" anchor="b">
            <a:normAutofit/>
          </a:bodyPr>
          <a:lstStyle>
            <a:lvl1pPr marL="0" indent="0" algn="l">
              <a:lnSpc>
                <a:spcPct val="100000"/>
              </a:lnSpc>
              <a:buNone/>
              <a:defRPr sz="1800" b="1">
                <a:solidFill>
                  <a:schemeClr val="accent1"/>
                </a:solidFill>
                <a:latin typeface="+mj-lt"/>
              </a:defRPr>
            </a:lvl1pPr>
          </a:lstStyle>
          <a:p>
            <a:pPr lvl="0"/>
            <a:r>
              <a:rPr lang="en-US"/>
              <a:t>Click to edit Master text styles</a:t>
            </a:r>
          </a:p>
        </p:txBody>
      </p:sp>
      <p:sp>
        <p:nvSpPr>
          <p:cNvPr id="43" name="Text Placeholder 39">
            <a:extLst>
              <a:ext uri="{FF2B5EF4-FFF2-40B4-BE49-F238E27FC236}">
                <a16:creationId xmlns:a16="http://schemas.microsoft.com/office/drawing/2014/main" id="{67AD4C35-66C4-5D2A-43DC-8109B504E113}"/>
              </a:ext>
            </a:extLst>
          </p:cNvPr>
          <p:cNvSpPr>
            <a:spLocks noGrp="1"/>
          </p:cNvSpPr>
          <p:nvPr>
            <p:ph type="body" sz="quarter" idx="24"/>
          </p:nvPr>
        </p:nvSpPr>
        <p:spPr>
          <a:xfrm>
            <a:off x="8411804" y="5526009"/>
            <a:ext cx="3387725" cy="422275"/>
          </a:xfrm>
          <a:prstGeom prst="rect">
            <a:avLst/>
          </a:prstGeom>
        </p:spPr>
        <p:txBody>
          <a:bodyPr>
            <a:normAutofit/>
          </a:bodyPr>
          <a:lstStyle>
            <a:lvl1pPr marL="0" indent="0" algn="l">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9315285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3-item Lists 2">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Rounded Corners 11">
            <a:extLst>
              <a:ext uri="{FF2B5EF4-FFF2-40B4-BE49-F238E27FC236}">
                <a16:creationId xmlns:a16="http://schemas.microsoft.com/office/drawing/2014/main" id="{1340B563-641E-4E77-EE7D-CDA2F9E7D808}"/>
              </a:ext>
              <a:ext uri="{C183D7F6-B498-43B3-948B-1728B52AA6E4}">
                <adec:decorative xmlns:adec="http://schemas.microsoft.com/office/drawing/2017/decorative" val="1"/>
              </a:ext>
            </a:extLst>
          </p:cNvPr>
          <p:cNvSpPr/>
          <p:nvPr userDrawn="1"/>
        </p:nvSpPr>
        <p:spPr>
          <a:xfrm>
            <a:off x="921327" y="3331684"/>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4" name="Rectangle: Rounded Corners 11">
            <a:extLst>
              <a:ext uri="{FF2B5EF4-FFF2-40B4-BE49-F238E27FC236}">
                <a16:creationId xmlns:a16="http://schemas.microsoft.com/office/drawing/2014/main" id="{8EDBD4EC-B869-F140-F952-942BC67BE3E0}"/>
              </a:ext>
              <a:ext uri="{C183D7F6-B498-43B3-948B-1728B52AA6E4}">
                <adec:decorative xmlns:adec="http://schemas.microsoft.com/office/drawing/2017/decorative" val="1"/>
              </a:ext>
            </a:extLst>
          </p:cNvPr>
          <p:cNvSpPr/>
          <p:nvPr userDrawn="1"/>
        </p:nvSpPr>
        <p:spPr>
          <a:xfrm>
            <a:off x="921327" y="4684811"/>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5" name="Rectangle: Rounded Corners 143">
            <a:extLst>
              <a:ext uri="{FF2B5EF4-FFF2-40B4-BE49-F238E27FC236}">
                <a16:creationId xmlns:a16="http://schemas.microsoft.com/office/drawing/2014/main" id="{2CA81AA9-90D4-76A6-404F-ECA4D5818450}"/>
              </a:ext>
              <a:ext uri="{C183D7F6-B498-43B3-948B-1728B52AA6E4}">
                <adec:decorative xmlns:adec="http://schemas.microsoft.com/office/drawing/2017/decorative" val="1"/>
              </a:ext>
            </a:extLst>
          </p:cNvPr>
          <p:cNvSpPr>
            <a:spLocks/>
          </p:cNvSpPr>
          <p:nvPr userDrawn="1"/>
        </p:nvSpPr>
        <p:spPr>
          <a:xfrm>
            <a:off x="1022572" y="4845328"/>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9" name="Rectangle: Rounded Corners 11">
            <a:extLst>
              <a:ext uri="{FF2B5EF4-FFF2-40B4-BE49-F238E27FC236}">
                <a16:creationId xmlns:a16="http://schemas.microsoft.com/office/drawing/2014/main" id="{539350C0-72C1-AF99-D882-95CCA842E988}"/>
              </a:ext>
              <a:ext uri="{C183D7F6-B498-43B3-948B-1728B52AA6E4}">
                <adec:decorative xmlns:adec="http://schemas.microsoft.com/office/drawing/2017/decorative" val="1"/>
              </a:ext>
            </a:extLst>
          </p:cNvPr>
          <p:cNvSpPr/>
          <p:nvPr userDrawn="1"/>
        </p:nvSpPr>
        <p:spPr>
          <a:xfrm>
            <a:off x="921327" y="1974850"/>
            <a:ext cx="5174673" cy="1227153"/>
          </a:xfrm>
          <a:prstGeom prst="roundRect">
            <a:avLst>
              <a:gd name="adj" fmla="val 0"/>
            </a:avLst>
          </a:prstGeom>
          <a:solidFill>
            <a:schemeClr val="accent1">
              <a:lumMod val="20000"/>
              <a:lumOff val="80000"/>
              <a:alpha val="20000"/>
            </a:schemeClr>
          </a:solidFill>
          <a:ln w="6350">
            <a:noFill/>
          </a:ln>
        </p:spPr>
        <p:txBody>
          <a:bodyPr vert="horz" lIns="0" tIns="0" rIns="0" bIns="0" rtlCol="0" anchor="ctr" anchorCtr="0">
            <a:normAutofit/>
          </a:bodyPr>
          <a:lstStyle/>
          <a:p>
            <a:pPr algn="ctr" eaLnBrk="0" fontAlgn="base" hangingPunct="0">
              <a:spcBef>
                <a:spcPct val="0"/>
              </a:spcBef>
              <a:spcAft>
                <a:spcPct val="0"/>
              </a:spcAft>
            </a:pPr>
            <a:endParaRPr lang="zh-CN" altLang="en-US" sz="1000">
              <a:solidFill>
                <a:schemeClr val="tx1"/>
              </a:solidFill>
            </a:endParaRPr>
          </a:p>
        </p:txBody>
      </p:sp>
      <p:sp>
        <p:nvSpPr>
          <p:cNvPr id="10" name="Rectangle: Rounded Corners 143">
            <a:extLst>
              <a:ext uri="{FF2B5EF4-FFF2-40B4-BE49-F238E27FC236}">
                <a16:creationId xmlns:a16="http://schemas.microsoft.com/office/drawing/2014/main" id="{D5DD225F-2C92-E172-D03A-0ED724588F98}"/>
              </a:ext>
              <a:ext uri="{C183D7F6-B498-43B3-948B-1728B52AA6E4}">
                <adec:decorative xmlns:adec="http://schemas.microsoft.com/office/drawing/2017/decorative" val="1"/>
              </a:ext>
            </a:extLst>
          </p:cNvPr>
          <p:cNvSpPr>
            <a:spLocks/>
          </p:cNvSpPr>
          <p:nvPr userDrawn="1"/>
        </p:nvSpPr>
        <p:spPr>
          <a:xfrm>
            <a:off x="1022572" y="2135367"/>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FA7D5257-00CD-82C3-D72A-2ABFFDCCDD0C}"/>
              </a:ext>
              <a:ext uri="{C183D7F6-B498-43B3-948B-1728B52AA6E4}">
                <adec:decorative xmlns:adec="http://schemas.microsoft.com/office/drawing/2017/decorative" val="1"/>
              </a:ext>
            </a:extLst>
          </p:cNvPr>
          <p:cNvSpPr>
            <a:spLocks/>
          </p:cNvSpPr>
          <p:nvPr userDrawn="1"/>
        </p:nvSpPr>
        <p:spPr>
          <a:xfrm>
            <a:off x="1022572" y="3492201"/>
            <a:ext cx="45719" cy="963434"/>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78287"/>
            <a:ext cx="10504000" cy="1132258"/>
          </a:xfrm>
          <a:prstGeom prst="rect">
            <a:avLst/>
          </a:prstGeom>
        </p:spPr>
        <p:txBody>
          <a:bodyPr/>
          <a:lstStyle/>
          <a:p>
            <a:r>
              <a:rPr lang="en-US"/>
              <a:t>Click to edit Master title style</a:t>
            </a:r>
          </a:p>
        </p:txBody>
      </p:sp>
      <p:sp>
        <p:nvSpPr>
          <p:cNvPr id="22" name="Text Placeholder 21">
            <a:extLst>
              <a:ext uri="{FF2B5EF4-FFF2-40B4-BE49-F238E27FC236}">
                <a16:creationId xmlns:a16="http://schemas.microsoft.com/office/drawing/2014/main" id="{98BFB6A8-5603-1939-F8DB-2F9CE946AEAE}"/>
              </a:ext>
            </a:extLst>
          </p:cNvPr>
          <p:cNvSpPr>
            <a:spLocks noGrp="1"/>
          </p:cNvSpPr>
          <p:nvPr>
            <p:ph type="body" sz="quarter" idx="13"/>
          </p:nvPr>
        </p:nvSpPr>
        <p:spPr>
          <a:xfrm>
            <a:off x="1369314" y="2063750"/>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31">
            <a:extLst>
              <a:ext uri="{FF2B5EF4-FFF2-40B4-BE49-F238E27FC236}">
                <a16:creationId xmlns:a16="http://schemas.microsoft.com/office/drawing/2014/main" id="{1193D27E-DFF0-8236-1C53-45AA01CB61BF}"/>
              </a:ext>
            </a:extLst>
          </p:cNvPr>
          <p:cNvSpPr>
            <a:spLocks noGrp="1"/>
          </p:cNvSpPr>
          <p:nvPr>
            <p:ph type="body" sz="quarter" idx="19"/>
          </p:nvPr>
        </p:nvSpPr>
        <p:spPr>
          <a:xfrm>
            <a:off x="1369313" y="2628900"/>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27" name="Text Placeholder 21">
            <a:extLst>
              <a:ext uri="{FF2B5EF4-FFF2-40B4-BE49-F238E27FC236}">
                <a16:creationId xmlns:a16="http://schemas.microsoft.com/office/drawing/2014/main" id="{CBE95DBE-3461-EBF6-2FBC-28B26C1F355F}"/>
              </a:ext>
            </a:extLst>
          </p:cNvPr>
          <p:cNvSpPr>
            <a:spLocks noGrp="1"/>
          </p:cNvSpPr>
          <p:nvPr>
            <p:ph type="body" sz="quarter" idx="15"/>
          </p:nvPr>
        </p:nvSpPr>
        <p:spPr>
          <a:xfrm>
            <a:off x="1369314" y="3423382"/>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3" name="Text Placeholder 31">
            <a:extLst>
              <a:ext uri="{FF2B5EF4-FFF2-40B4-BE49-F238E27FC236}">
                <a16:creationId xmlns:a16="http://schemas.microsoft.com/office/drawing/2014/main" id="{0CAC4AD8-B278-F677-C095-22FC28EC115C}"/>
              </a:ext>
            </a:extLst>
          </p:cNvPr>
          <p:cNvSpPr>
            <a:spLocks noGrp="1"/>
          </p:cNvSpPr>
          <p:nvPr>
            <p:ph type="body" sz="quarter" idx="20"/>
          </p:nvPr>
        </p:nvSpPr>
        <p:spPr>
          <a:xfrm>
            <a:off x="1369312" y="3985973"/>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29" name="Text Placeholder 21">
            <a:extLst>
              <a:ext uri="{FF2B5EF4-FFF2-40B4-BE49-F238E27FC236}">
                <a16:creationId xmlns:a16="http://schemas.microsoft.com/office/drawing/2014/main" id="{46C480D3-EAC8-10D5-894E-4B11BEF3B738}"/>
              </a:ext>
            </a:extLst>
          </p:cNvPr>
          <p:cNvSpPr>
            <a:spLocks noGrp="1"/>
          </p:cNvSpPr>
          <p:nvPr>
            <p:ph type="body" sz="quarter" idx="17"/>
          </p:nvPr>
        </p:nvSpPr>
        <p:spPr>
          <a:xfrm>
            <a:off x="1369314" y="4773712"/>
            <a:ext cx="3690937" cy="473075"/>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34" name="Text Placeholder 31">
            <a:extLst>
              <a:ext uri="{FF2B5EF4-FFF2-40B4-BE49-F238E27FC236}">
                <a16:creationId xmlns:a16="http://schemas.microsoft.com/office/drawing/2014/main" id="{40278D93-7353-B475-9298-9C40BE10F770}"/>
              </a:ext>
            </a:extLst>
          </p:cNvPr>
          <p:cNvSpPr>
            <a:spLocks noGrp="1"/>
          </p:cNvSpPr>
          <p:nvPr>
            <p:ph type="body" sz="quarter" idx="21"/>
          </p:nvPr>
        </p:nvSpPr>
        <p:spPr>
          <a:xfrm>
            <a:off x="1369312" y="5347446"/>
            <a:ext cx="3690937" cy="469900"/>
          </a:xfrm>
          <a:prstGeom prst="rect">
            <a:avLst/>
          </a:prstGeom>
        </p:spPr>
        <p:txBody>
          <a:bodyPr>
            <a:normAutofit/>
          </a:bodyPr>
          <a:lstStyle>
            <a:lvl1pPr marL="0" indent="0">
              <a:buNone/>
              <a:defRPr sz="1400"/>
            </a:lvl1pPr>
          </a:lstStyle>
          <a:p>
            <a:pPr lvl="0"/>
            <a:r>
              <a:rPr lang="en-US"/>
              <a:t>Click to edit Master text styles</a:t>
            </a:r>
          </a:p>
        </p:txBody>
      </p:sp>
      <p:sp>
        <p:nvSpPr>
          <p:cNvPr id="16" name="Picture Placeholder 15">
            <a:extLst>
              <a:ext uri="{FF2B5EF4-FFF2-40B4-BE49-F238E27FC236}">
                <a16:creationId xmlns:a16="http://schemas.microsoft.com/office/drawing/2014/main" id="{FE6572AF-11B5-F729-FE56-41518764CCAF}"/>
              </a:ext>
            </a:extLst>
          </p:cNvPr>
          <p:cNvSpPr>
            <a:spLocks noGrp="1"/>
          </p:cNvSpPr>
          <p:nvPr>
            <p:ph type="pic" sz="quarter" idx="22"/>
          </p:nvPr>
        </p:nvSpPr>
        <p:spPr>
          <a:xfrm>
            <a:off x="7941225" y="1697038"/>
            <a:ext cx="3406775" cy="4538662"/>
          </a:xfrm>
          <a:prstGeom prst="rect">
            <a:avLst/>
          </a:prstGeom>
        </p:spPr>
        <p:txBody>
          <a:bodyPr/>
          <a:lstStyle/>
          <a:p>
            <a:endParaRPr lang="zh-CN" altLang="en-US"/>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9637869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A2ACB77-3880-2E11-CF05-EE5223C63862}"/>
              </a:ext>
              <a:ext uri="{C183D7F6-B498-43B3-948B-1728B52AA6E4}">
                <adec:decorative xmlns:adec="http://schemas.microsoft.com/office/drawing/2017/decorative" val="1"/>
              </a:ext>
            </a:extLst>
          </p:cNvPr>
          <p:cNvSpPr/>
          <p:nvPr userDrawn="1"/>
        </p:nvSpPr>
        <p:spPr>
          <a:xfrm rot="16200000">
            <a:off x="1681" y="6234019"/>
            <a:ext cx="311150" cy="314511"/>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4" name="Freeform: Shape 6">
            <a:extLst>
              <a:ext uri="{FF2B5EF4-FFF2-40B4-BE49-F238E27FC236}">
                <a16:creationId xmlns:a16="http://schemas.microsoft.com/office/drawing/2014/main" id="{A284A02F-0A0E-594F-9D08-08B07C4E4ACC}"/>
              </a:ext>
              <a:ext uri="{C183D7F6-B498-43B3-948B-1728B52AA6E4}">
                <adec:decorative xmlns:adec="http://schemas.microsoft.com/office/drawing/2017/decorative" val="1"/>
              </a:ext>
            </a:extLst>
          </p:cNvPr>
          <p:cNvSpPr/>
          <p:nvPr userDrawn="1"/>
        </p:nvSpPr>
        <p:spPr>
          <a:xfrm rot="16200000">
            <a:off x="310646" y="6546850"/>
            <a:ext cx="311150" cy="31115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5" name="Freeform: Shape 24">
            <a:extLst>
              <a:ext uri="{FF2B5EF4-FFF2-40B4-BE49-F238E27FC236}">
                <a16:creationId xmlns:a16="http://schemas.microsoft.com/office/drawing/2014/main" id="{5A6BD528-59A3-F66A-8065-FA562D8EBD4C}"/>
              </a:ext>
              <a:ext uri="{C183D7F6-B498-43B3-948B-1728B52AA6E4}">
                <adec:decorative xmlns:adec="http://schemas.microsoft.com/office/drawing/2017/decorative" val="1"/>
              </a:ext>
            </a:extLst>
          </p:cNvPr>
          <p:cNvSpPr/>
          <p:nvPr userDrawn="1"/>
        </p:nvSpPr>
        <p:spPr>
          <a:xfrm rot="16200000">
            <a:off x="0" y="6546850"/>
            <a:ext cx="311150" cy="31115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2"/>
          </a:solidFill>
          <a:ln cap="sq">
            <a:noFill/>
            <a:prstDash val="solid"/>
            <a:miter/>
          </a:ln>
        </p:spPr>
        <p:txBody>
          <a:bodyPr/>
          <a:lstStyle/>
          <a:p>
            <a:endParaRPr lang="zh-CN" altLang="en-US" sz="800"/>
          </a:p>
        </p:txBody>
      </p:sp>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9" name="Rectangle: Rounded Corners 22">
            <a:extLst>
              <a:ext uri="{FF2B5EF4-FFF2-40B4-BE49-F238E27FC236}">
                <a16:creationId xmlns:a16="http://schemas.microsoft.com/office/drawing/2014/main" id="{4925411C-C42C-B9C0-D7E0-9925B6E3D9DC}"/>
              </a:ext>
              <a:ext uri="{C183D7F6-B498-43B3-948B-1728B52AA6E4}">
                <adec:decorative xmlns:adec="http://schemas.microsoft.com/office/drawing/2017/decorative" val="1"/>
              </a:ext>
            </a:extLst>
          </p:cNvPr>
          <p:cNvSpPr/>
          <p:nvPr userDrawn="1"/>
        </p:nvSpPr>
        <p:spPr>
          <a:xfrm>
            <a:off x="1086259" y="1898574"/>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3" name="Rectangle: Rounded Corners 22">
            <a:extLst>
              <a:ext uri="{FF2B5EF4-FFF2-40B4-BE49-F238E27FC236}">
                <a16:creationId xmlns:a16="http://schemas.microsoft.com/office/drawing/2014/main" id="{073FE5C1-20BE-C5D6-EFD9-21D992F111C9}"/>
              </a:ext>
              <a:ext uri="{C183D7F6-B498-43B3-948B-1728B52AA6E4}">
                <adec:decorative xmlns:adec="http://schemas.microsoft.com/office/drawing/2017/decorative" val="1"/>
              </a:ext>
            </a:extLst>
          </p:cNvPr>
          <p:cNvSpPr/>
          <p:nvPr userDrawn="1"/>
        </p:nvSpPr>
        <p:spPr>
          <a:xfrm>
            <a:off x="1086261" y="4100350"/>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5" name="Rectangle: Rounded Corners 17">
            <a:extLst>
              <a:ext uri="{FF2B5EF4-FFF2-40B4-BE49-F238E27FC236}">
                <a16:creationId xmlns:a16="http://schemas.microsoft.com/office/drawing/2014/main" id="{E280A9A3-4908-B95E-1933-B4A166608EF4}"/>
              </a:ext>
              <a:ext uri="{C183D7F6-B498-43B3-948B-1728B52AA6E4}">
                <adec:decorative xmlns:adec="http://schemas.microsoft.com/office/drawing/2017/decorative" val="1"/>
              </a:ext>
            </a:extLst>
          </p:cNvPr>
          <p:cNvSpPr/>
          <p:nvPr userDrawn="1"/>
        </p:nvSpPr>
        <p:spPr>
          <a:xfrm>
            <a:off x="6214778" y="1920764"/>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Rectangle: Rounded Corners 17">
            <a:extLst>
              <a:ext uri="{FF2B5EF4-FFF2-40B4-BE49-F238E27FC236}">
                <a16:creationId xmlns:a16="http://schemas.microsoft.com/office/drawing/2014/main" id="{73C9DCB6-CED2-C0AF-769B-0ED8F3D7F7BE}"/>
              </a:ext>
              <a:ext uri="{C183D7F6-B498-43B3-948B-1728B52AA6E4}">
                <adec:decorative xmlns:adec="http://schemas.microsoft.com/office/drawing/2017/decorative" val="1"/>
              </a:ext>
            </a:extLst>
          </p:cNvPr>
          <p:cNvSpPr/>
          <p:nvPr userDrawn="1"/>
        </p:nvSpPr>
        <p:spPr>
          <a:xfrm>
            <a:off x="6214778" y="4100349"/>
            <a:ext cx="4890964" cy="1916882"/>
          </a:xfrm>
          <a:prstGeom prst="rect">
            <a:avLst/>
          </a:prstGeom>
          <a:solidFill>
            <a:schemeClr val="accent1">
              <a:lumMod val="20000"/>
              <a:lumOff val="80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5" name="Rectangle: Rounded Corners 143">
            <a:extLst>
              <a:ext uri="{FF2B5EF4-FFF2-40B4-BE49-F238E27FC236}">
                <a16:creationId xmlns:a16="http://schemas.microsoft.com/office/drawing/2014/main" id="{3FC160B3-981D-7378-EA49-B575788E6DD0}"/>
              </a:ext>
              <a:ext uri="{C183D7F6-B498-43B3-948B-1728B52AA6E4}">
                <adec:decorative xmlns:adec="http://schemas.microsoft.com/office/drawing/2017/decorative" val="1"/>
              </a:ext>
            </a:extLst>
          </p:cNvPr>
          <p:cNvSpPr>
            <a:spLocks/>
          </p:cNvSpPr>
          <p:nvPr userDrawn="1"/>
        </p:nvSpPr>
        <p:spPr>
          <a:xfrm>
            <a:off x="1186665" y="2089094"/>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6" name="Rectangle: Rounded Corners 143">
            <a:extLst>
              <a:ext uri="{FF2B5EF4-FFF2-40B4-BE49-F238E27FC236}">
                <a16:creationId xmlns:a16="http://schemas.microsoft.com/office/drawing/2014/main" id="{4EC3AAB8-23CD-592B-0D2C-806FA2E59640}"/>
              </a:ext>
              <a:ext uri="{C183D7F6-B498-43B3-948B-1728B52AA6E4}">
                <adec:decorative xmlns:adec="http://schemas.microsoft.com/office/drawing/2017/decorative" val="1"/>
              </a:ext>
            </a:extLst>
          </p:cNvPr>
          <p:cNvSpPr>
            <a:spLocks/>
          </p:cNvSpPr>
          <p:nvPr userDrawn="1"/>
        </p:nvSpPr>
        <p:spPr>
          <a:xfrm>
            <a:off x="1186665" y="4268679"/>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7" name="Rectangle: Rounded Corners 143">
            <a:extLst>
              <a:ext uri="{FF2B5EF4-FFF2-40B4-BE49-F238E27FC236}">
                <a16:creationId xmlns:a16="http://schemas.microsoft.com/office/drawing/2014/main" id="{D5C22C78-6C50-8D27-C6A7-50B423F6FBD6}"/>
              </a:ext>
              <a:ext uri="{C183D7F6-B498-43B3-948B-1728B52AA6E4}">
                <adec:decorative xmlns:adec="http://schemas.microsoft.com/office/drawing/2017/decorative" val="1"/>
              </a:ext>
            </a:extLst>
          </p:cNvPr>
          <p:cNvSpPr>
            <a:spLocks/>
          </p:cNvSpPr>
          <p:nvPr userDrawn="1"/>
        </p:nvSpPr>
        <p:spPr>
          <a:xfrm>
            <a:off x="6317957" y="2089092"/>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8" name="Rectangle: Rounded Corners 143">
            <a:extLst>
              <a:ext uri="{FF2B5EF4-FFF2-40B4-BE49-F238E27FC236}">
                <a16:creationId xmlns:a16="http://schemas.microsoft.com/office/drawing/2014/main" id="{BEE21FA6-468D-E771-AD7D-5D3740DF1245}"/>
              </a:ext>
              <a:ext uri="{C183D7F6-B498-43B3-948B-1728B52AA6E4}">
                <adec:decorative xmlns:adec="http://schemas.microsoft.com/office/drawing/2017/decorative" val="1"/>
              </a:ext>
            </a:extLst>
          </p:cNvPr>
          <p:cNvSpPr>
            <a:spLocks/>
          </p:cNvSpPr>
          <p:nvPr userDrawn="1"/>
        </p:nvSpPr>
        <p:spPr>
          <a:xfrm>
            <a:off x="6317956" y="4268679"/>
            <a:ext cx="57935" cy="1580225"/>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8"/>
            <a:ext cx="10504000" cy="1132258"/>
          </a:xfrm>
          <a:prstGeom prst="rect">
            <a:avLst/>
          </a:prstGeom>
        </p:spPr>
        <p:txBody>
          <a:bodyPr/>
          <a:lstStyle>
            <a:lvl1pPr algn="ctr">
              <a:defRPr/>
            </a:lvl1pPr>
          </a:lstStyle>
          <a:p>
            <a:r>
              <a:rPr lang="en-US"/>
              <a:t>Click to edit Master title style</a:t>
            </a:r>
          </a:p>
        </p:txBody>
      </p:sp>
      <p:sp>
        <p:nvSpPr>
          <p:cNvPr id="30" name="Text Placeholder 29">
            <a:extLst>
              <a:ext uri="{FF2B5EF4-FFF2-40B4-BE49-F238E27FC236}">
                <a16:creationId xmlns:a16="http://schemas.microsoft.com/office/drawing/2014/main" id="{B3229ECD-8805-D1D1-488D-A5FDB006BA70}"/>
              </a:ext>
            </a:extLst>
          </p:cNvPr>
          <p:cNvSpPr>
            <a:spLocks noGrp="1"/>
          </p:cNvSpPr>
          <p:nvPr>
            <p:ph type="body" sz="quarter" idx="13"/>
          </p:nvPr>
        </p:nvSpPr>
        <p:spPr>
          <a:xfrm>
            <a:off x="1583261" y="2178050"/>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0" name="Text Placeholder 39">
            <a:extLst>
              <a:ext uri="{FF2B5EF4-FFF2-40B4-BE49-F238E27FC236}">
                <a16:creationId xmlns:a16="http://schemas.microsoft.com/office/drawing/2014/main" id="{5F46028E-BBE2-4FC0-A1E0-3F36318AFF49}"/>
              </a:ext>
            </a:extLst>
          </p:cNvPr>
          <p:cNvSpPr>
            <a:spLocks noGrp="1"/>
          </p:cNvSpPr>
          <p:nvPr>
            <p:ph type="body" sz="quarter" idx="15"/>
          </p:nvPr>
        </p:nvSpPr>
        <p:spPr>
          <a:xfrm>
            <a:off x="1583261" y="2746215"/>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1" name="Text Placeholder 29">
            <a:extLst>
              <a:ext uri="{FF2B5EF4-FFF2-40B4-BE49-F238E27FC236}">
                <a16:creationId xmlns:a16="http://schemas.microsoft.com/office/drawing/2014/main" id="{152DA670-78AB-CBF6-1197-50A0CF775A2D}"/>
              </a:ext>
            </a:extLst>
          </p:cNvPr>
          <p:cNvSpPr>
            <a:spLocks noGrp="1"/>
          </p:cNvSpPr>
          <p:nvPr>
            <p:ph type="body" sz="quarter" idx="16"/>
          </p:nvPr>
        </p:nvSpPr>
        <p:spPr>
          <a:xfrm>
            <a:off x="6714553" y="2178050"/>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2" name="Text Placeholder 39">
            <a:extLst>
              <a:ext uri="{FF2B5EF4-FFF2-40B4-BE49-F238E27FC236}">
                <a16:creationId xmlns:a16="http://schemas.microsoft.com/office/drawing/2014/main" id="{7784DEEC-849A-0283-62BF-533242B109CF}"/>
              </a:ext>
            </a:extLst>
          </p:cNvPr>
          <p:cNvSpPr>
            <a:spLocks noGrp="1"/>
          </p:cNvSpPr>
          <p:nvPr>
            <p:ph type="body" sz="quarter" idx="17"/>
          </p:nvPr>
        </p:nvSpPr>
        <p:spPr>
          <a:xfrm>
            <a:off x="6714553" y="2746215"/>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3" name="Text Placeholder 29">
            <a:extLst>
              <a:ext uri="{FF2B5EF4-FFF2-40B4-BE49-F238E27FC236}">
                <a16:creationId xmlns:a16="http://schemas.microsoft.com/office/drawing/2014/main" id="{AB8125F3-2588-9BE1-D9EC-641E8C425C2E}"/>
              </a:ext>
            </a:extLst>
          </p:cNvPr>
          <p:cNvSpPr>
            <a:spLocks noGrp="1"/>
          </p:cNvSpPr>
          <p:nvPr>
            <p:ph type="body" sz="quarter" idx="18"/>
          </p:nvPr>
        </p:nvSpPr>
        <p:spPr>
          <a:xfrm>
            <a:off x="1583261" y="4325823"/>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4" name="Text Placeholder 39">
            <a:extLst>
              <a:ext uri="{FF2B5EF4-FFF2-40B4-BE49-F238E27FC236}">
                <a16:creationId xmlns:a16="http://schemas.microsoft.com/office/drawing/2014/main" id="{4D44707A-0C4F-C344-3717-752178D9CDD9}"/>
              </a:ext>
            </a:extLst>
          </p:cNvPr>
          <p:cNvSpPr>
            <a:spLocks noGrp="1"/>
          </p:cNvSpPr>
          <p:nvPr>
            <p:ph type="body" sz="quarter" idx="19"/>
          </p:nvPr>
        </p:nvSpPr>
        <p:spPr>
          <a:xfrm>
            <a:off x="1583261" y="4893988"/>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45" name="Text Placeholder 29">
            <a:extLst>
              <a:ext uri="{FF2B5EF4-FFF2-40B4-BE49-F238E27FC236}">
                <a16:creationId xmlns:a16="http://schemas.microsoft.com/office/drawing/2014/main" id="{C2916B5F-C470-85C4-B809-47286DE90376}"/>
              </a:ext>
            </a:extLst>
          </p:cNvPr>
          <p:cNvSpPr>
            <a:spLocks noGrp="1"/>
          </p:cNvSpPr>
          <p:nvPr>
            <p:ph type="body" sz="quarter" idx="20"/>
          </p:nvPr>
        </p:nvSpPr>
        <p:spPr>
          <a:xfrm>
            <a:off x="6714553" y="4325823"/>
            <a:ext cx="3602038" cy="504664"/>
          </a:xfrm>
          <a:prstGeom prst="rect">
            <a:avLst/>
          </a:prstGeom>
        </p:spPr>
        <p:txBody>
          <a:bodyPr anchor="b">
            <a:normAutofit/>
          </a:bodyPr>
          <a:lstStyle>
            <a:lvl1pPr marL="0" indent="0">
              <a:lnSpc>
                <a:spcPct val="100000"/>
              </a:lnSpc>
              <a:buNone/>
              <a:defRPr sz="1800" b="1">
                <a:solidFill>
                  <a:schemeClr val="accent1"/>
                </a:solidFill>
                <a:latin typeface="+mj-lt"/>
              </a:defRPr>
            </a:lvl1pPr>
          </a:lstStyle>
          <a:p>
            <a:pPr lvl="0"/>
            <a:r>
              <a:rPr lang="en-US"/>
              <a:t>Click to edit Master text styles</a:t>
            </a:r>
          </a:p>
        </p:txBody>
      </p:sp>
      <p:sp>
        <p:nvSpPr>
          <p:cNvPr id="46" name="Text Placeholder 39">
            <a:extLst>
              <a:ext uri="{FF2B5EF4-FFF2-40B4-BE49-F238E27FC236}">
                <a16:creationId xmlns:a16="http://schemas.microsoft.com/office/drawing/2014/main" id="{F1BFDDF3-7ED5-0302-C00D-A34A2058A9B8}"/>
              </a:ext>
            </a:extLst>
          </p:cNvPr>
          <p:cNvSpPr>
            <a:spLocks noGrp="1"/>
          </p:cNvSpPr>
          <p:nvPr>
            <p:ph type="body" sz="quarter" idx="21"/>
          </p:nvPr>
        </p:nvSpPr>
        <p:spPr>
          <a:xfrm>
            <a:off x="6714553" y="4893988"/>
            <a:ext cx="3602038" cy="862617"/>
          </a:xfrm>
          <a:prstGeom prst="rect">
            <a:avLst/>
          </a:prstGeom>
        </p:spPr>
        <p:txBody>
          <a:bodyPr>
            <a:normAutofit/>
          </a:bodyPr>
          <a:lstStyle>
            <a:lvl1pPr marL="0" indent="0">
              <a:buNone/>
              <a:defRPr sz="1400"/>
            </a:lvl1pPr>
          </a:lstStyle>
          <a:p>
            <a:pPr lvl="0"/>
            <a:r>
              <a:rPr lang="en-US"/>
              <a:t>Click to edit Master text styles</a:t>
            </a:r>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Tree>
    <p:extLst>
      <p:ext uri="{BB962C8B-B14F-4D97-AF65-F5344CB8AC3E}">
        <p14:creationId xmlns:p14="http://schemas.microsoft.com/office/powerpoint/2010/main" val="7352928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3-item Lists 3">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87CCFE2A-6626-6AE5-C453-D35DA310DC3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1" name="Freeform: Shape 6">
            <a:extLst>
              <a:ext uri="{FF2B5EF4-FFF2-40B4-BE49-F238E27FC236}">
                <a16:creationId xmlns:a16="http://schemas.microsoft.com/office/drawing/2014/main" id="{DCD2A433-747D-0C78-13C9-150DE55C9FB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3" name="Freeform: Shape">
            <a:extLst>
              <a:ext uri="{FF2B5EF4-FFF2-40B4-BE49-F238E27FC236}">
                <a16:creationId xmlns:a16="http://schemas.microsoft.com/office/drawing/2014/main" id="{2F042920-C42A-7041-E752-777E868A2F6F}"/>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Rectangle 11">
            <a:extLst>
              <a:ext uri="{FF2B5EF4-FFF2-40B4-BE49-F238E27FC236}">
                <a16:creationId xmlns:a16="http://schemas.microsoft.com/office/drawing/2014/main" id="{A1AEFC74-881B-9A9C-D4A0-8FEE87B40E4D}"/>
              </a:ext>
              <a:ext uri="{C183D7F6-B498-43B3-948B-1728B52AA6E4}">
                <adec:decorative xmlns:adec="http://schemas.microsoft.com/office/drawing/2017/decorative" val="1"/>
              </a:ext>
            </a:extLst>
          </p:cNvPr>
          <p:cNvSpPr/>
          <p:nvPr userDrawn="1"/>
        </p:nvSpPr>
        <p:spPr>
          <a:xfrm>
            <a:off x="488951"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4" name="Rectangle 3">
            <a:extLst>
              <a:ext uri="{FF2B5EF4-FFF2-40B4-BE49-F238E27FC236}">
                <a16:creationId xmlns:a16="http://schemas.microsoft.com/office/drawing/2014/main" id="{3EF6B9CD-CDCE-3DAE-1096-E42A3D736874}"/>
              </a:ext>
              <a:ext uri="{C183D7F6-B498-43B3-948B-1728B52AA6E4}">
                <adec:decorative xmlns:adec="http://schemas.microsoft.com/office/drawing/2017/decorative" val="1"/>
              </a:ext>
            </a:extLst>
          </p:cNvPr>
          <p:cNvSpPr/>
          <p:nvPr userDrawn="1"/>
        </p:nvSpPr>
        <p:spPr>
          <a:xfrm>
            <a:off x="4304578"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5" name="Rectangle 5">
            <a:extLst>
              <a:ext uri="{FF2B5EF4-FFF2-40B4-BE49-F238E27FC236}">
                <a16:creationId xmlns:a16="http://schemas.microsoft.com/office/drawing/2014/main" id="{1A9185E4-B64F-D102-D753-318F5A735DD5}"/>
              </a:ext>
              <a:ext uri="{C183D7F6-B498-43B3-948B-1728B52AA6E4}">
                <adec:decorative xmlns:adec="http://schemas.microsoft.com/office/drawing/2017/decorative" val="1"/>
              </a:ext>
            </a:extLst>
          </p:cNvPr>
          <p:cNvSpPr/>
          <p:nvPr userDrawn="1"/>
        </p:nvSpPr>
        <p:spPr>
          <a:xfrm>
            <a:off x="8120205" y="2495551"/>
            <a:ext cx="3606596" cy="2517816"/>
          </a:xfrm>
          <a:prstGeom prst="rect">
            <a:avLst/>
          </a:prstGeom>
          <a:solidFill>
            <a:schemeClr val="accent1">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chemeClr val="tx1"/>
              </a:solidFill>
            </a:endParaRPr>
          </a:p>
        </p:txBody>
      </p:sp>
      <p:sp>
        <p:nvSpPr>
          <p:cNvPr id="18" name="Rectangle: Rounded Corners 143">
            <a:extLst>
              <a:ext uri="{FF2B5EF4-FFF2-40B4-BE49-F238E27FC236}">
                <a16:creationId xmlns:a16="http://schemas.microsoft.com/office/drawing/2014/main" id="{F5D42F95-A294-554D-ECB2-B2E099A4F2D7}"/>
              </a:ext>
              <a:ext uri="{C183D7F6-B498-43B3-948B-1728B52AA6E4}">
                <adec:decorative xmlns:adec="http://schemas.microsoft.com/office/drawing/2017/decorative" val="1"/>
              </a:ext>
            </a:extLst>
          </p:cNvPr>
          <p:cNvSpPr>
            <a:spLocks/>
          </p:cNvSpPr>
          <p:nvPr userDrawn="1"/>
        </p:nvSpPr>
        <p:spPr>
          <a:xfrm rot="5400000">
            <a:off x="2269390"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19" name="Rectangle: Rounded Corners 143">
            <a:extLst>
              <a:ext uri="{FF2B5EF4-FFF2-40B4-BE49-F238E27FC236}">
                <a16:creationId xmlns:a16="http://schemas.microsoft.com/office/drawing/2014/main" id="{5BDE51AD-849D-734D-C53B-CB01854A33F8}"/>
              </a:ext>
              <a:ext uri="{C183D7F6-B498-43B3-948B-1728B52AA6E4}">
                <adec:decorative xmlns:adec="http://schemas.microsoft.com/office/drawing/2017/decorative" val="1"/>
              </a:ext>
            </a:extLst>
          </p:cNvPr>
          <p:cNvSpPr>
            <a:spLocks/>
          </p:cNvSpPr>
          <p:nvPr userDrawn="1"/>
        </p:nvSpPr>
        <p:spPr>
          <a:xfrm rot="5400000">
            <a:off x="6090795"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0" name="Rectangle: Rounded Corners 143">
            <a:extLst>
              <a:ext uri="{FF2B5EF4-FFF2-40B4-BE49-F238E27FC236}">
                <a16:creationId xmlns:a16="http://schemas.microsoft.com/office/drawing/2014/main" id="{FD1CFB5D-5023-08E7-C54E-8D59DBE2B2C5}"/>
              </a:ext>
              <a:ext uri="{C183D7F6-B498-43B3-948B-1728B52AA6E4}">
                <adec:decorative xmlns:adec="http://schemas.microsoft.com/office/drawing/2017/decorative" val="1"/>
              </a:ext>
            </a:extLst>
          </p:cNvPr>
          <p:cNvSpPr>
            <a:spLocks/>
          </p:cNvSpPr>
          <p:nvPr userDrawn="1"/>
        </p:nvSpPr>
        <p:spPr>
          <a:xfrm rot="5400000">
            <a:off x="9906422" y="983372"/>
            <a:ext cx="45719" cy="3252137"/>
          </a:xfrm>
          <a:prstGeom prst="rect">
            <a:avLst/>
          </a:prstGeom>
          <a:solidFill>
            <a:schemeClr val="accent1"/>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endParaRPr lang="zh-CN" altLang="en-US" sz="200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382744"/>
            <a:ext cx="10504000" cy="1132258"/>
          </a:xfrm>
          <a:prstGeom prst="rect">
            <a:avLst/>
          </a:prstGeom>
        </p:spPr>
        <p:txBody>
          <a:bodyPr/>
          <a:lstStyle>
            <a:lvl1pPr algn="ctr">
              <a:tabLst>
                <a:tab pos="4284663" algn="l"/>
              </a:tabLst>
              <a:defRPr/>
            </a:lvl1pPr>
          </a:lstStyle>
          <a:p>
            <a:r>
              <a:rPr lang="en-US"/>
              <a:t>Click to edit Master title style</a:t>
            </a:r>
          </a:p>
        </p:txBody>
      </p:sp>
      <p:sp>
        <p:nvSpPr>
          <p:cNvPr id="22" name="Text Placeholder 21">
            <a:extLst>
              <a:ext uri="{FF2B5EF4-FFF2-40B4-BE49-F238E27FC236}">
                <a16:creationId xmlns:a16="http://schemas.microsoft.com/office/drawing/2014/main" id="{579E6D70-234C-B43F-0689-DA978FDC4559}"/>
              </a:ext>
            </a:extLst>
          </p:cNvPr>
          <p:cNvSpPr>
            <a:spLocks noGrp="1"/>
          </p:cNvSpPr>
          <p:nvPr>
            <p:ph type="body" sz="quarter" idx="13"/>
          </p:nvPr>
        </p:nvSpPr>
        <p:spPr>
          <a:xfrm>
            <a:off x="666181" y="2894188"/>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24" name="Text Placeholder 23">
            <a:extLst>
              <a:ext uri="{FF2B5EF4-FFF2-40B4-BE49-F238E27FC236}">
                <a16:creationId xmlns:a16="http://schemas.microsoft.com/office/drawing/2014/main" id="{CA5E087E-94A9-C71E-5291-39C6638BD0A5}"/>
              </a:ext>
            </a:extLst>
          </p:cNvPr>
          <p:cNvSpPr>
            <a:spLocks noGrp="1"/>
          </p:cNvSpPr>
          <p:nvPr>
            <p:ph type="body" sz="quarter" idx="14" hasCustomPrompt="1"/>
          </p:nvPr>
        </p:nvSpPr>
        <p:spPr>
          <a:xfrm>
            <a:off x="666181" y="3737577"/>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25" name="Text Placeholder 21">
            <a:extLst>
              <a:ext uri="{FF2B5EF4-FFF2-40B4-BE49-F238E27FC236}">
                <a16:creationId xmlns:a16="http://schemas.microsoft.com/office/drawing/2014/main" id="{DFFAF77B-DC5E-D3F2-DD0F-B6B0DE2E3337}"/>
              </a:ext>
            </a:extLst>
          </p:cNvPr>
          <p:cNvSpPr>
            <a:spLocks noGrp="1"/>
          </p:cNvSpPr>
          <p:nvPr>
            <p:ph type="body" sz="quarter" idx="15"/>
          </p:nvPr>
        </p:nvSpPr>
        <p:spPr>
          <a:xfrm>
            <a:off x="4486935" y="2902435"/>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75E6CD7A-E04F-DA48-DFE7-15AD16F205CE}"/>
              </a:ext>
            </a:extLst>
          </p:cNvPr>
          <p:cNvSpPr>
            <a:spLocks noGrp="1"/>
          </p:cNvSpPr>
          <p:nvPr>
            <p:ph type="body" sz="quarter" idx="16" hasCustomPrompt="1"/>
          </p:nvPr>
        </p:nvSpPr>
        <p:spPr>
          <a:xfrm>
            <a:off x="4486935" y="3745824"/>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31" name="Text Placeholder 21">
            <a:extLst>
              <a:ext uri="{FF2B5EF4-FFF2-40B4-BE49-F238E27FC236}">
                <a16:creationId xmlns:a16="http://schemas.microsoft.com/office/drawing/2014/main" id="{A69C0A17-B8C0-CDE4-B1B4-4B9FC4AC8A44}"/>
              </a:ext>
            </a:extLst>
          </p:cNvPr>
          <p:cNvSpPr>
            <a:spLocks noGrp="1"/>
          </p:cNvSpPr>
          <p:nvPr>
            <p:ph type="body" sz="quarter" idx="17"/>
          </p:nvPr>
        </p:nvSpPr>
        <p:spPr>
          <a:xfrm>
            <a:off x="8273031" y="2902435"/>
            <a:ext cx="3252788" cy="743602"/>
          </a:xfrm>
          <a:prstGeom prst="rect">
            <a:avLst/>
          </a:prstGeom>
        </p:spPr>
        <p:txBody>
          <a:bodyPr>
            <a:normAutofit/>
          </a:bodyPr>
          <a:lstStyle>
            <a:lvl1pPr marL="0" indent="0" algn="ctr">
              <a:lnSpc>
                <a:spcPct val="100000"/>
              </a:lnSpc>
              <a:buNone/>
              <a:defRPr sz="1800" b="1">
                <a:solidFill>
                  <a:schemeClr val="accent1"/>
                </a:solidFill>
                <a:latin typeface="+mj-lt"/>
              </a:defRPr>
            </a:lvl1pPr>
          </a:lstStyle>
          <a:p>
            <a:pPr lvl="0"/>
            <a:r>
              <a:rPr lang="en-US"/>
              <a:t>Click to edit Master text styles</a:t>
            </a:r>
          </a:p>
        </p:txBody>
      </p:sp>
      <p:sp>
        <p:nvSpPr>
          <p:cNvPr id="32" name="Text Placeholder 23">
            <a:extLst>
              <a:ext uri="{FF2B5EF4-FFF2-40B4-BE49-F238E27FC236}">
                <a16:creationId xmlns:a16="http://schemas.microsoft.com/office/drawing/2014/main" id="{44986253-66AA-1A5A-93F0-09CA6D7377DC}"/>
              </a:ext>
            </a:extLst>
          </p:cNvPr>
          <p:cNvSpPr>
            <a:spLocks noGrp="1"/>
          </p:cNvSpPr>
          <p:nvPr>
            <p:ph type="body" sz="quarter" idx="18" hasCustomPrompt="1"/>
          </p:nvPr>
        </p:nvSpPr>
        <p:spPr>
          <a:xfrm>
            <a:off x="8273031" y="3745824"/>
            <a:ext cx="3252788" cy="1031875"/>
          </a:xfrm>
          <a:prstGeom prst="rect">
            <a:avLst/>
          </a:prstGeom>
        </p:spPr>
        <p:txBody>
          <a:bodyPr>
            <a:normAutofit/>
          </a:bodyPr>
          <a:lstStyle>
            <a:lvl1pPr marL="0" indent="0" algn="ctr">
              <a:buNone/>
              <a:defRPr sz="1400"/>
            </a:lvl1pPr>
          </a:lstStyle>
          <a:p>
            <a:pPr lvl="0"/>
            <a:r>
              <a:rPr lang="en-US" altLang="zh-CN"/>
              <a:t>Click to edit Master text styles</a:t>
            </a:r>
            <a:endParaRPr lang="zh-CN" altLang="en-US"/>
          </a:p>
        </p:txBody>
      </p:sp>
      <p:sp>
        <p:nvSpPr>
          <p:cNvPr id="6" name="Date Placeholder 5">
            <a:extLst>
              <a:ext uri="{FF2B5EF4-FFF2-40B4-BE49-F238E27FC236}">
                <a16:creationId xmlns:a16="http://schemas.microsoft.com/office/drawing/2014/main" id="{A991000C-5C42-5EFE-1724-E919C1AFCF6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A620EB96-9ED6-BCEB-D919-685C90DA47CF}"/>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8" name="Slide Number Placeholder 7">
            <a:extLst>
              <a:ext uri="{FF2B5EF4-FFF2-40B4-BE49-F238E27FC236}">
                <a16:creationId xmlns:a16="http://schemas.microsoft.com/office/drawing/2014/main" id="{25564476-60E1-46C0-5035-F4C8EDB87384}"/>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7029649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6A47439-C3B4-DEC8-C61E-A49A7EA344DA}"/>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6" name="Footer Placeholder 5">
            <a:extLst>
              <a:ext uri="{FF2B5EF4-FFF2-40B4-BE49-F238E27FC236}">
                <a16:creationId xmlns:a16="http://schemas.microsoft.com/office/drawing/2014/main" id="{49A0759D-5A18-780C-BAFE-FF5308C6906C}"/>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7" name="Slide Number Placeholder 6">
            <a:extLst>
              <a:ext uri="{FF2B5EF4-FFF2-40B4-BE49-F238E27FC236}">
                <a16:creationId xmlns:a16="http://schemas.microsoft.com/office/drawing/2014/main" id="{70EB2D00-3DC7-9097-2E42-EB77D3D3152F}"/>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509783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9A52E019-72F8-20CD-333A-4BD26410F575}"/>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EC6071E0-7034-EEAF-523D-EF5087E54132}"/>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60D5C5F5-3B18-6490-BE68-D651EEC5972C}"/>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anchor="t">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a:prstGeom prst="rect">
            <a:avLst/>
          </a:prstGeo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a:prstGeom prst="rect">
            <a:avLst/>
          </a:prstGeom>
        </p:spPr>
        <p:txBody>
          <a:bodyPr>
            <a:normAutofit/>
          </a:bodyPr>
          <a:lstStyle>
            <a:lvl1pPr>
              <a:defRPr sz="1400"/>
            </a:lvl1pPr>
            <a:lvl2pPr>
              <a:defRPr sz="1200"/>
            </a:lvl2pPr>
            <a:lvl3pPr>
              <a:defRPr sz="1100"/>
            </a:lvl3pPr>
            <a:lvl4pPr>
              <a:defRPr sz="1050"/>
            </a:lvl4pPr>
            <a:lvl5pPr>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11C5514E-39A6-9BC8-725B-C222BD0B8AA2}"/>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38A87490-CA58-467C-24E2-36E6253CADD7}"/>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2CE0A8E3-9314-85BD-7158-1F2CC7357B87}"/>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36370090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C4D996C6-EC1D-2D63-D0A9-068AEEF700B9}"/>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3" name="Freeform: Shape 6">
            <a:extLst>
              <a:ext uri="{FF2B5EF4-FFF2-40B4-BE49-F238E27FC236}">
                <a16:creationId xmlns:a16="http://schemas.microsoft.com/office/drawing/2014/main" id="{C41512CB-4231-1D37-186F-434200476761}"/>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5" name="Freeform: Shape">
            <a:extLst>
              <a:ext uri="{FF2B5EF4-FFF2-40B4-BE49-F238E27FC236}">
                <a16:creationId xmlns:a16="http://schemas.microsoft.com/office/drawing/2014/main" id="{911D4BBE-6595-C858-F3D6-C69A20B97BEE}"/>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anchor="t">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a:prstGeom prst="rect">
            <a:avLst/>
          </a:prstGeo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7">
            <a:extLst>
              <a:ext uri="{FF2B5EF4-FFF2-40B4-BE49-F238E27FC236}">
                <a16:creationId xmlns:a16="http://schemas.microsoft.com/office/drawing/2014/main" id="{D0043512-E3FC-BB3F-A7DA-424BBECF21B0}"/>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9" name="Footer Placeholder 8">
            <a:extLst>
              <a:ext uri="{FF2B5EF4-FFF2-40B4-BE49-F238E27FC236}">
                <a16:creationId xmlns:a16="http://schemas.microsoft.com/office/drawing/2014/main" id="{A2FC3F80-10A8-391C-8DE7-05D529B7DBD8}"/>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10" name="Slide Number Placeholder 9">
            <a:extLst>
              <a:ext uri="{FF2B5EF4-FFF2-40B4-BE49-F238E27FC236}">
                <a16:creationId xmlns:a16="http://schemas.microsoft.com/office/drawing/2014/main" id="{F3FA3B5A-6578-3CED-DD1E-B78BDEB8D25B}"/>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576021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bg2"/>
        </a:solidFill>
        <a:effectLst/>
      </p:bgPr>
    </p:bg>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7C208FDA-2DC8-5E65-6234-52C46FF4AE66}"/>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B1767F46-6B37-E6B4-9B4A-AEA3412A94B0}"/>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F62653D0-30FD-7426-CF86-FDDD77BD1012}"/>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anchor="b">
            <a:noAutofit/>
          </a:bodyPr>
          <a:lstStyle>
            <a:lvl1pPr>
              <a:defRPr sz="6000">
                <a:solidFill>
                  <a:schemeClr val="accent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a:prstGeom prst="rect">
            <a:avLst/>
          </a:prstGeo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1591819-0893-D31C-BA35-5E41BCC0A272}"/>
              </a:ext>
            </a:extLst>
          </p:cNvPr>
          <p:cNvSpPr>
            <a:spLocks noGrp="1"/>
          </p:cNvSpPr>
          <p:nvPr>
            <p:ph type="dt" sz="half" idx="14"/>
          </p:nvPr>
        </p:nvSpPr>
        <p:spPr>
          <a:xfrm>
            <a:off x="657225" y="6400800"/>
            <a:ext cx="2743200" cy="266700"/>
          </a:xfrm>
          <a:prstGeom prst="rect">
            <a:avLst/>
          </a:prstGeom>
        </p:spPr>
        <p:txBody>
          <a:bodyPr/>
          <a:lstStyle/>
          <a:p>
            <a:r>
              <a:rPr lang="en-US" altLang="zh-CN"/>
              <a:t>03/12/2025</a:t>
            </a:r>
          </a:p>
        </p:txBody>
      </p:sp>
      <p:sp>
        <p:nvSpPr>
          <p:cNvPr id="7" name="Footer Placeholder 6">
            <a:extLst>
              <a:ext uri="{FF2B5EF4-FFF2-40B4-BE49-F238E27FC236}">
                <a16:creationId xmlns:a16="http://schemas.microsoft.com/office/drawing/2014/main" id="{B2A0EA79-90D2-0FDA-2A6B-86DF5B18CD3B}"/>
              </a:ext>
            </a:extLst>
          </p:cNvPr>
          <p:cNvSpPr>
            <a:spLocks noGrp="1"/>
          </p:cNvSpPr>
          <p:nvPr>
            <p:ph type="ftr" sz="quarter" idx="15"/>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B8E2B032-0AB7-8447-DD7D-A992924581CD}"/>
              </a:ext>
            </a:extLst>
          </p:cNvPr>
          <p:cNvSpPr>
            <a:spLocks noGrp="1"/>
          </p:cNvSpPr>
          <p:nvPr>
            <p:ph type="sldNum" sz="half" idx="16"/>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10235337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solidFill>
        <a:effectLst/>
      </p:bgPr>
    </p:bg>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C8D9ADD5-33B5-04DC-338A-82F5DAEE1247}"/>
              </a:ext>
              <a:ext uri="{C183D7F6-B498-43B3-948B-1728B52AA6E4}">
                <adec:decorative xmlns:adec="http://schemas.microsoft.com/office/drawing/2017/decorative" val="1"/>
              </a:ext>
            </a:extLst>
          </p:cNvPr>
          <p:cNvSpPr/>
          <p:nvPr/>
        </p:nvSpPr>
        <p:spPr>
          <a:xfrm rot="5400000">
            <a:off x="10844791" y="-443490"/>
            <a:ext cx="299827" cy="1186810"/>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1"/>
          </a:solidFill>
          <a:ln cap="sq">
            <a:noFill/>
            <a:prstDash val="solid"/>
            <a:miter/>
          </a:ln>
        </p:spPr>
        <p:txBody>
          <a:bodyPr/>
          <a:lstStyle/>
          <a:p>
            <a:endParaRPr lang="zh-CN" altLang="en-US" sz="800"/>
          </a:p>
        </p:txBody>
      </p:sp>
      <p:sp>
        <p:nvSpPr>
          <p:cNvPr id="12" name="Freeform: Shape 6">
            <a:extLst>
              <a:ext uri="{FF2B5EF4-FFF2-40B4-BE49-F238E27FC236}">
                <a16:creationId xmlns:a16="http://schemas.microsoft.com/office/drawing/2014/main" id="{7A7407F7-1464-2538-F9B5-ED8B3730CA2C}"/>
              </a:ext>
              <a:ext uri="{C183D7F6-B498-43B3-948B-1728B52AA6E4}">
                <adec:decorative xmlns:adec="http://schemas.microsoft.com/office/drawing/2017/decorative" val="1"/>
              </a:ext>
            </a:extLst>
          </p:cNvPr>
          <p:cNvSpPr/>
          <p:nvPr/>
        </p:nvSpPr>
        <p:spPr>
          <a:xfrm rot="5400000">
            <a:off x="11740140" y="-152029"/>
            <a:ext cx="299827" cy="603887"/>
          </a:xfrm>
          <a:custGeom>
            <a:avLst/>
            <a:gdLst/>
            <a:ahLst/>
            <a:cxnLst/>
            <a:rect l="l" t="t" r="r" b="b"/>
            <a:pathLst>
              <a:path w="2097419" h="2097419">
                <a:moveTo>
                  <a:pt x="0" y="0"/>
                </a:moveTo>
                <a:lnTo>
                  <a:pt x="2097419" y="0"/>
                </a:lnTo>
                <a:lnTo>
                  <a:pt x="2097419" y="2097419"/>
                </a:lnTo>
                <a:lnTo>
                  <a:pt x="0" y="2097419"/>
                </a:lnTo>
                <a:lnTo>
                  <a:pt x="0" y="0"/>
                </a:lnTo>
                <a:close/>
              </a:path>
            </a:pathLst>
          </a:custGeom>
          <a:solidFill>
            <a:schemeClr val="accent3"/>
          </a:solidFill>
          <a:ln cap="sq">
            <a:noFill/>
            <a:prstDash val="solid"/>
            <a:miter/>
          </a:ln>
        </p:spPr>
        <p:txBody>
          <a:bodyPr/>
          <a:lstStyle/>
          <a:p>
            <a:endParaRPr lang="zh-CN" altLang="en-US" sz="800"/>
          </a:p>
        </p:txBody>
      </p:sp>
      <p:sp>
        <p:nvSpPr>
          <p:cNvPr id="14" name="Freeform: Shape">
            <a:extLst>
              <a:ext uri="{FF2B5EF4-FFF2-40B4-BE49-F238E27FC236}">
                <a16:creationId xmlns:a16="http://schemas.microsoft.com/office/drawing/2014/main" id="{69E69534-939A-6F73-B1B4-C6E8201C0E59}"/>
              </a:ext>
              <a:ext uri="{C183D7F6-B498-43B3-948B-1728B52AA6E4}">
                <adec:decorative xmlns:adec="http://schemas.microsoft.com/office/drawing/2017/decorative" val="1"/>
              </a:ext>
            </a:extLst>
          </p:cNvPr>
          <p:cNvSpPr/>
          <p:nvPr userDrawn="1"/>
        </p:nvSpPr>
        <p:spPr>
          <a:xfrm>
            <a:off x="0" y="6305550"/>
            <a:ext cx="552450" cy="552450"/>
          </a:xfrm>
          <a:custGeom>
            <a:avLst/>
            <a:gdLst>
              <a:gd name="connsiteX0" fmla="*/ 0 w 552450"/>
              <a:gd name="connsiteY0" fmla="*/ 0 h 552450"/>
              <a:gd name="connsiteX1" fmla="*/ 552450 w 552450"/>
              <a:gd name="connsiteY1" fmla="*/ 552450 h 552450"/>
              <a:gd name="connsiteX2" fmla="*/ 0 w 552450"/>
              <a:gd name="connsiteY2" fmla="*/ 552450 h 552450"/>
            </a:gdLst>
            <a:ahLst/>
            <a:cxnLst>
              <a:cxn ang="0">
                <a:pos x="connsiteX0" y="connsiteY0"/>
              </a:cxn>
              <a:cxn ang="0">
                <a:pos x="connsiteX1" y="connsiteY1"/>
              </a:cxn>
              <a:cxn ang="0">
                <a:pos x="connsiteX2" y="connsiteY2"/>
              </a:cxn>
            </a:cxnLst>
            <a:rect l="l" t="t" r="r" b="b"/>
            <a:pathLst>
              <a:path w="552450" h="552450">
                <a:moveTo>
                  <a:pt x="0" y="0"/>
                </a:moveTo>
                <a:cubicBezTo>
                  <a:pt x="305110" y="0"/>
                  <a:pt x="552450" y="247340"/>
                  <a:pt x="552450" y="552450"/>
                </a:cubicBezTo>
                <a:lnTo>
                  <a:pt x="0" y="5524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a:prstGeom prst="rect">
            <a:avLst/>
          </a:prstGeom>
        </p:spPr>
        <p:txBody>
          <a:bodyPr anchor="b">
            <a:noAutofit/>
          </a:bodyPr>
          <a:lstStyle>
            <a:lvl1pPr>
              <a:defRPr sz="6000">
                <a:solidFill>
                  <a:schemeClr val="accent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a:prstGeom prst="rect">
            <a:avLst/>
          </a:prstGeom>
        </p:spPr>
        <p:txBody>
          <a:bodyP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BB5A84B9-F72A-1BA8-9C60-71EA600DE1EE}"/>
              </a:ext>
            </a:extLst>
          </p:cNvPr>
          <p:cNvSpPr>
            <a:spLocks noGrp="1"/>
          </p:cNvSpPr>
          <p:nvPr>
            <p:ph type="dt" sz="half" idx="15"/>
          </p:nvPr>
        </p:nvSpPr>
        <p:spPr>
          <a:xfrm>
            <a:off x="657225" y="6400800"/>
            <a:ext cx="2743200" cy="266700"/>
          </a:xfrm>
          <a:prstGeom prst="rect">
            <a:avLst/>
          </a:prstGeom>
        </p:spPr>
        <p:txBody>
          <a:bodyPr/>
          <a:lstStyle/>
          <a:p>
            <a:r>
              <a:rPr lang="en-US" altLang="zh-CN"/>
              <a:t>03/12/2025</a:t>
            </a:r>
          </a:p>
        </p:txBody>
      </p:sp>
      <p:sp>
        <p:nvSpPr>
          <p:cNvPr id="8" name="Footer Placeholder 7">
            <a:extLst>
              <a:ext uri="{FF2B5EF4-FFF2-40B4-BE49-F238E27FC236}">
                <a16:creationId xmlns:a16="http://schemas.microsoft.com/office/drawing/2014/main" id="{5ECE627D-2009-C36B-D3C1-23C69EC0584D}"/>
              </a:ext>
            </a:extLst>
          </p:cNvPr>
          <p:cNvSpPr>
            <a:spLocks noGrp="1"/>
          </p:cNvSpPr>
          <p:nvPr>
            <p:ph type="ftr" sz="quarter" idx="16"/>
          </p:nvPr>
        </p:nvSpPr>
        <p:spPr>
          <a:xfrm>
            <a:off x="3800475" y="6400800"/>
            <a:ext cx="3657600" cy="266700"/>
          </a:xfrm>
        </p:spPr>
        <p:txBody>
          <a:bodyPr/>
          <a:lstStyle/>
          <a:p>
            <a:r>
              <a:rPr lang="en-US"/>
              <a:t>Sample Footer Text</a:t>
            </a:r>
          </a:p>
        </p:txBody>
      </p:sp>
      <p:sp>
        <p:nvSpPr>
          <p:cNvPr id="9" name="Slide Number Placeholder 8">
            <a:extLst>
              <a:ext uri="{FF2B5EF4-FFF2-40B4-BE49-F238E27FC236}">
                <a16:creationId xmlns:a16="http://schemas.microsoft.com/office/drawing/2014/main" id="{8D2363C2-0B63-B620-A9CF-5E9D433D0064}"/>
              </a:ext>
            </a:extLst>
          </p:cNvPr>
          <p:cNvSpPr>
            <a:spLocks noGrp="1"/>
          </p:cNvSpPr>
          <p:nvPr>
            <p:ph type="sldNum" sz="half" idx="17"/>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450009927"/>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2"/>
        </a:solidFill>
        <a:effectLst/>
      </p:bgPr>
    </p:bg>
    <p:spTree>
      <p:nvGrpSpPr>
        <p:cNvPr id="1" name=""/>
        <p:cNvGrpSpPr/>
        <p:nvPr/>
      </p:nvGrpSpPr>
      <p:grpSpPr>
        <a:xfrm>
          <a:off x="0" y="0"/>
          <a:ext cx="0" cy="0"/>
          <a:chOff x="0" y="0"/>
          <a:chExt cx="0" cy="0"/>
        </a:xfrm>
      </p:grpSpPr>
      <p:sp>
        <p:nvSpPr>
          <p:cNvPr id="13" name="Freeform: Shape 16">
            <a:extLst>
              <a:ext uri="{FF2B5EF4-FFF2-40B4-BE49-F238E27FC236}">
                <a16:creationId xmlns:a16="http://schemas.microsoft.com/office/drawing/2014/main" id="{DBD62705-983A-14CC-F765-E2115262412E}"/>
              </a:ext>
              <a:ext uri="{C183D7F6-B498-43B3-948B-1728B52AA6E4}">
                <adec:decorative xmlns:adec="http://schemas.microsoft.com/office/drawing/2017/decorative" val="1"/>
              </a:ext>
            </a:extLst>
          </p:cNvPr>
          <p:cNvSpPr/>
          <p:nvPr userDrawn="1"/>
        </p:nvSpPr>
        <p:spPr>
          <a:xfrm>
            <a:off x="0" y="-7990"/>
            <a:ext cx="1005378" cy="1137544"/>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Box 14">
            <a:extLst>
              <a:ext uri="{FF2B5EF4-FFF2-40B4-BE49-F238E27FC236}">
                <a16:creationId xmlns:a16="http://schemas.microsoft.com/office/drawing/2014/main" id="{69EED095-8267-F4C6-9C79-D62BFC155081}"/>
              </a:ext>
              <a:ext uri="{C183D7F6-B498-43B3-948B-1728B52AA6E4}">
                <adec:decorative xmlns:adec="http://schemas.microsoft.com/office/drawing/2017/decorative" val="1"/>
              </a:ext>
            </a:extLst>
          </p:cNvPr>
          <p:cNvSpPr txBox="1"/>
          <p:nvPr userDrawn="1"/>
        </p:nvSpPr>
        <p:spPr>
          <a:xfrm flipH="1">
            <a:off x="10361865" y="3608134"/>
            <a:ext cx="1153853" cy="2619992"/>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1" name="Right Triangle 15">
            <a:extLst>
              <a:ext uri="{FF2B5EF4-FFF2-40B4-BE49-F238E27FC236}">
                <a16:creationId xmlns:a16="http://schemas.microsoft.com/office/drawing/2014/main" id="{42AB2D0A-60AC-AFE2-AE5D-AFAFC10533A0}"/>
              </a:ext>
              <a:ext uri="{C183D7F6-B498-43B3-948B-1728B52AA6E4}">
                <adec:decorative xmlns:adec="http://schemas.microsoft.com/office/drawing/2017/decorative" val="1"/>
              </a:ext>
            </a:extLst>
          </p:cNvPr>
          <p:cNvSpPr/>
          <p:nvPr userDrawn="1"/>
        </p:nvSpPr>
        <p:spPr>
          <a:xfrm rot="10800000">
            <a:off x="9451622" y="787177"/>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4">
            <a:extLst>
              <a:ext uri="{FF2B5EF4-FFF2-40B4-BE49-F238E27FC236}">
                <a16:creationId xmlns:a16="http://schemas.microsoft.com/office/drawing/2014/main" id="{B98444C3-D6D7-80F9-87F6-A5E4BF19B21E}"/>
              </a:ext>
              <a:ext uri="{C183D7F6-B498-43B3-948B-1728B52AA6E4}">
                <adec:decorative xmlns:adec="http://schemas.microsoft.com/office/drawing/2017/decorative" val="1"/>
              </a:ext>
            </a:extLst>
          </p:cNvPr>
          <p:cNvSpPr txBox="1"/>
          <p:nvPr userDrawn="1"/>
        </p:nvSpPr>
        <p:spPr>
          <a:xfrm flipH="1">
            <a:off x="6788390" y="787177"/>
            <a:ext cx="1351722" cy="910252"/>
          </a:xfrm>
          <a:prstGeom prst="rect">
            <a:avLst/>
          </a:prstGeom>
          <a:solidFill>
            <a:schemeClr val="accent3"/>
          </a:solidFill>
        </p:spPr>
        <p:txBody>
          <a:bodyPr lIns="33867" tIns="33867" rIns="33867" bIns="33867" rtlCol="0" anchor="ctr"/>
          <a:lstStyle/>
          <a:p>
            <a:pPr algn="ctr">
              <a:lnSpc>
                <a:spcPts val="1759"/>
              </a:lnSpc>
            </a:pPr>
            <a:endParaRPr sz="800"/>
          </a:p>
        </p:txBody>
      </p:sp>
      <p:sp>
        <p:nvSpPr>
          <p:cNvPr id="17" name="Right Triangle 15">
            <a:extLst>
              <a:ext uri="{FF2B5EF4-FFF2-40B4-BE49-F238E27FC236}">
                <a16:creationId xmlns:a16="http://schemas.microsoft.com/office/drawing/2014/main" id="{7F938093-107D-D5AE-8D23-BD736C247316}"/>
              </a:ext>
              <a:ext uri="{C183D7F6-B498-43B3-948B-1728B52AA6E4}">
                <adec:decorative xmlns:adec="http://schemas.microsoft.com/office/drawing/2017/decorative" val="1"/>
              </a:ext>
            </a:extLst>
          </p:cNvPr>
          <p:cNvSpPr/>
          <p:nvPr userDrawn="1"/>
        </p:nvSpPr>
        <p:spPr>
          <a:xfrm rot="10800000">
            <a:off x="6788392" y="5417794"/>
            <a:ext cx="910251" cy="910251"/>
          </a:xfrm>
          <a:prstGeom prst="r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7">
            <a:extLst>
              <a:ext uri="{FF2B5EF4-FFF2-40B4-BE49-F238E27FC236}">
                <a16:creationId xmlns:a16="http://schemas.microsoft.com/office/drawing/2014/main" id="{38F9CEFA-8BDB-5E3F-DF4E-6D45B6CA1679}"/>
              </a:ext>
              <a:ext uri="{C183D7F6-B498-43B3-948B-1728B52AA6E4}">
                <adec:decorative xmlns:adec="http://schemas.microsoft.com/office/drawing/2017/decorative" val="1"/>
              </a:ext>
            </a:extLst>
          </p:cNvPr>
          <p:cNvSpPr/>
          <p:nvPr userDrawn="1"/>
        </p:nvSpPr>
        <p:spPr>
          <a:xfrm rot="16200000">
            <a:off x="10361872" y="2459359"/>
            <a:ext cx="1153853" cy="115385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Oval 19">
            <a:extLst>
              <a:ext uri="{FF2B5EF4-FFF2-40B4-BE49-F238E27FC236}">
                <a16:creationId xmlns:a16="http://schemas.microsoft.com/office/drawing/2014/main" id="{9862FF71-CBEF-707D-20E1-88AB7C2DBB90}"/>
              </a:ext>
              <a:ext uri="{C183D7F6-B498-43B3-948B-1728B52AA6E4}">
                <adec:decorative xmlns:adec="http://schemas.microsoft.com/office/drawing/2017/decorative" val="1"/>
              </a:ext>
            </a:extLst>
          </p:cNvPr>
          <p:cNvSpPr/>
          <p:nvPr userDrawn="1"/>
        </p:nvSpPr>
        <p:spPr>
          <a:xfrm>
            <a:off x="8140112" y="786125"/>
            <a:ext cx="910253" cy="910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971F2E7A-C836-861D-3F94-F226FD288A61}"/>
              </a:ext>
            </a:extLst>
          </p:cNvPr>
          <p:cNvSpPr>
            <a:spLocks noGrp="1"/>
          </p:cNvSpPr>
          <p:nvPr>
            <p:ph type="ctrTitle" hasCustomPrompt="1"/>
          </p:nvPr>
        </p:nvSpPr>
        <p:spPr>
          <a:xfrm>
            <a:off x="716386" y="1202309"/>
            <a:ext cx="4760493" cy="4630616"/>
          </a:xfrm>
          <a:prstGeom prst="rect">
            <a:avLst/>
          </a:prstGeom>
        </p:spPr>
        <p:txBody>
          <a:bodyPr anchor="ctr">
            <a:normAutofit/>
          </a:bodyPr>
          <a:lstStyle>
            <a:lvl1pPr algn="ctr">
              <a:defRPr sz="5400">
                <a:solidFill>
                  <a:schemeClr val="accent2"/>
                </a:solidFill>
              </a:defRPr>
            </a:lvl1pPr>
          </a:lstStyle>
          <a:p>
            <a:r>
              <a:rPr lang="en-US"/>
              <a:t>Click to edit Master title style</a:t>
            </a:r>
          </a:p>
        </p:txBody>
      </p:sp>
      <p:sp>
        <p:nvSpPr>
          <p:cNvPr id="8" name="Picture Placeholder 10">
            <a:extLst>
              <a:ext uri="{FF2B5EF4-FFF2-40B4-BE49-F238E27FC236}">
                <a16:creationId xmlns:a16="http://schemas.microsoft.com/office/drawing/2014/main" id="{6E23298B-A91E-E04B-9676-F31A7919BEB6}"/>
              </a:ext>
              <a:ext uri="{C183D7F6-B498-43B3-948B-1728B52AA6E4}">
                <adec:decorative xmlns:adec="http://schemas.microsoft.com/office/drawing/2017/decorative" val="0"/>
              </a:ext>
            </a:extLst>
          </p:cNvPr>
          <p:cNvSpPr>
            <a:spLocks noGrp="1"/>
          </p:cNvSpPr>
          <p:nvPr>
            <p:ph type="pic" sz="quarter" idx="13"/>
          </p:nvPr>
        </p:nvSpPr>
        <p:spPr>
          <a:xfrm>
            <a:off x="6788391" y="1696135"/>
            <a:ext cx="3573482" cy="3721659"/>
          </a:xfrm>
          <a:prstGeom prst="rect">
            <a:avLst/>
          </a:prstGeom>
          <a:noFill/>
        </p:spPr>
        <p:txBody>
          <a:bodyPr/>
          <a:lstStyle/>
          <a:p>
            <a:endParaRPr lang="en-US"/>
          </a:p>
        </p:txBody>
      </p:sp>
      <p:sp>
        <p:nvSpPr>
          <p:cNvPr id="9" name="Picture Placeholder">
            <a:extLst>
              <a:ext uri="{FF2B5EF4-FFF2-40B4-BE49-F238E27FC236}">
                <a16:creationId xmlns:a16="http://schemas.microsoft.com/office/drawing/2014/main" id="{1608D06A-1ACC-5A25-F2AE-8656AB8F67BA}"/>
              </a:ext>
              <a:ext uri="{C183D7F6-B498-43B3-948B-1728B52AA6E4}">
                <adec:decorative xmlns:adec="http://schemas.microsoft.com/office/drawing/2017/decorative" val="0"/>
              </a:ext>
            </a:extLst>
          </p:cNvPr>
          <p:cNvSpPr>
            <a:spLocks noGrp="1"/>
          </p:cNvSpPr>
          <p:nvPr>
            <p:ph type="pic" sz="quarter" idx="21"/>
          </p:nvPr>
        </p:nvSpPr>
        <p:spPr>
          <a:xfrm>
            <a:off x="9469109" y="4186590"/>
            <a:ext cx="2046616" cy="2046616"/>
          </a:xfrm>
          <a:prstGeom prst="ellipse">
            <a:avLst/>
          </a:prstGeom>
          <a:noFill/>
        </p:spPr>
        <p:txBody>
          <a:bodyPr/>
          <a:lstStyle/>
          <a:p>
            <a:endParaRPr lang="zh-CN" altLang="en-US"/>
          </a:p>
        </p:txBody>
      </p:sp>
      <p:sp>
        <p:nvSpPr>
          <p:cNvPr id="3" name="Date Placeholder 2">
            <a:extLst>
              <a:ext uri="{FF2B5EF4-FFF2-40B4-BE49-F238E27FC236}">
                <a16:creationId xmlns:a16="http://schemas.microsoft.com/office/drawing/2014/main" id="{3C5A681D-3C93-73D8-C44D-068177A5510A}"/>
              </a:ext>
            </a:extLst>
          </p:cNvPr>
          <p:cNvSpPr>
            <a:spLocks noGrp="1"/>
          </p:cNvSpPr>
          <p:nvPr>
            <p:ph type="dt" sz="half" idx="22"/>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4" name="Footer Placeholder 3">
            <a:extLst>
              <a:ext uri="{FF2B5EF4-FFF2-40B4-BE49-F238E27FC236}">
                <a16:creationId xmlns:a16="http://schemas.microsoft.com/office/drawing/2014/main" id="{0B15792B-2860-44AE-F92D-EB55FD49567F}"/>
              </a:ext>
            </a:extLst>
          </p:cNvPr>
          <p:cNvSpPr>
            <a:spLocks noGrp="1"/>
          </p:cNvSpPr>
          <p:nvPr>
            <p:ph type="ftr" sz="quarter" idx="23"/>
          </p:nvPr>
        </p:nvSpPr>
        <p:spPr>
          <a:xfrm>
            <a:off x="3800475" y="6400800"/>
            <a:ext cx="3657600" cy="266700"/>
          </a:xfrm>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80547D2B-3752-F97F-78CC-2A55CA546B0E}"/>
              </a:ext>
            </a:extLst>
          </p:cNvPr>
          <p:cNvSpPr>
            <a:spLocks noGrp="1"/>
          </p:cNvSpPr>
          <p:nvPr>
            <p:ph type="sldNum" sz="half" idx="24"/>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591963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4CF8F0-0086-A532-B3E4-168E346604B2}"/>
              </a:ext>
            </a:extLst>
          </p:cNvPr>
          <p:cNvSpPr>
            <a:spLocks noGrp="1"/>
          </p:cNvSpPr>
          <p:nvPr>
            <p:ph type="title" hasCustomPrompt="1"/>
          </p:nvPr>
        </p:nvSpPr>
        <p:spPr>
          <a:xfrm>
            <a:off x="6324600" y="624838"/>
            <a:ext cx="4953001" cy="4052821"/>
          </a:xfrm>
          <a:prstGeom prst="rect">
            <a:avLst/>
          </a:prstGeom>
        </p:spPr>
        <p:txBody>
          <a:bodyPr anchor="b" anchorCtr="0">
            <a:noAutofit/>
          </a:bodyPr>
          <a:lstStyle>
            <a:lvl1pPr>
              <a:defRPr sz="5400">
                <a:solidFill>
                  <a:schemeClr val="accent2"/>
                </a:solidFill>
              </a:defRPr>
            </a:lvl1pPr>
          </a:lstStyle>
          <a:p>
            <a:r>
              <a:rPr lang="en-US" altLang="zh-CN"/>
              <a:t>Click to edit Master title style</a:t>
            </a:r>
            <a:endParaRPr lang="zh-CN" altLang="en-US"/>
          </a:p>
        </p:txBody>
      </p:sp>
      <p:sp>
        <p:nvSpPr>
          <p:cNvPr id="11" name="Subtitle 2">
            <a:extLst>
              <a:ext uri="{FF2B5EF4-FFF2-40B4-BE49-F238E27FC236}">
                <a16:creationId xmlns:a16="http://schemas.microsoft.com/office/drawing/2014/main" id="{EFBD0E3D-9C53-6464-1D1B-030AAA02833D}"/>
              </a:ext>
            </a:extLst>
          </p:cNvPr>
          <p:cNvSpPr>
            <a:spLocks noGrp="1"/>
          </p:cNvSpPr>
          <p:nvPr>
            <p:ph type="subTitle" idx="1" hasCustomPrompt="1"/>
          </p:nvPr>
        </p:nvSpPr>
        <p:spPr>
          <a:xfrm>
            <a:off x="6324600" y="4874612"/>
            <a:ext cx="4953001" cy="1271654"/>
          </a:xfrm>
          <a:prstGeom prst="rect">
            <a:avLst/>
          </a:prstGeo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0" name="Chart Placeholder">
            <a:extLst>
              <a:ext uri="{FF2B5EF4-FFF2-40B4-BE49-F238E27FC236}">
                <a16:creationId xmlns:a16="http://schemas.microsoft.com/office/drawing/2014/main" id="{9E5BF179-C4FB-6849-327F-FA6680541C1E}"/>
              </a:ext>
              <a:ext uri="{C183D7F6-B498-43B3-948B-1728B52AA6E4}">
                <adec:decorative xmlns:adec="http://schemas.microsoft.com/office/drawing/2017/decorative" val="0"/>
              </a:ext>
            </a:extLst>
          </p:cNvPr>
          <p:cNvSpPr>
            <a:spLocks noGrp="1"/>
          </p:cNvSpPr>
          <p:nvPr>
            <p:ph type="pic" sz="quarter" idx="20"/>
          </p:nvPr>
        </p:nvSpPr>
        <p:spPr>
          <a:xfrm>
            <a:off x="914399" y="1304924"/>
            <a:ext cx="2265982" cy="2263334"/>
          </a:xfrm>
          <a:custGeom>
            <a:avLst/>
            <a:gdLst>
              <a:gd name="connsiteX0" fmla="*/ 0 w 2265982"/>
              <a:gd name="connsiteY0" fmla="*/ 0 h 2263334"/>
              <a:gd name="connsiteX1" fmla="*/ 2265363 w 2265982"/>
              <a:gd name="connsiteY1" fmla="*/ 0 h 2263334"/>
              <a:gd name="connsiteX2" fmla="*/ 2265363 w 2265982"/>
              <a:gd name="connsiteY2" fmla="*/ 1601 h 2263334"/>
              <a:gd name="connsiteX3" fmla="*/ 2265982 w 2265982"/>
              <a:gd name="connsiteY3" fmla="*/ 1601 h 2263334"/>
              <a:gd name="connsiteX4" fmla="*/ 2265982 w 2265982"/>
              <a:gd name="connsiteY4" fmla="*/ 2263334 h 2263334"/>
              <a:gd name="connsiteX5" fmla="*/ 0 w 2265982"/>
              <a:gd name="connsiteY5" fmla="*/ 2263334 h 2263334"/>
              <a:gd name="connsiteX6" fmla="*/ 0 w 2265982"/>
              <a:gd name="connsiteY6" fmla="*/ 2239963 h 2263334"/>
              <a:gd name="connsiteX7" fmla="*/ 0 w 2265982"/>
              <a:gd name="connsiteY7" fmla="*/ 1601 h 22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982" h="2263334">
                <a:moveTo>
                  <a:pt x="0" y="0"/>
                </a:moveTo>
                <a:lnTo>
                  <a:pt x="2265363" y="0"/>
                </a:lnTo>
                <a:lnTo>
                  <a:pt x="2265363" y="1601"/>
                </a:lnTo>
                <a:lnTo>
                  <a:pt x="2265982" y="1601"/>
                </a:lnTo>
                <a:lnTo>
                  <a:pt x="2265982" y="2263334"/>
                </a:lnTo>
                <a:lnTo>
                  <a:pt x="0" y="2263334"/>
                </a:lnTo>
                <a:lnTo>
                  <a:pt x="0" y="2239963"/>
                </a:lnTo>
                <a:lnTo>
                  <a:pt x="0" y="1601"/>
                </a:lnTo>
                <a:close/>
              </a:path>
            </a:pathLst>
          </a:custGeom>
          <a:noFill/>
        </p:spPr>
        <p:txBody>
          <a:bodyPr wrap="square">
            <a:noAutofit/>
          </a:bodyPr>
          <a:lstStyle>
            <a:lvl1pPr>
              <a:defRPr>
                <a:solidFill>
                  <a:schemeClr val="bg1"/>
                </a:solidFill>
              </a:defRPr>
            </a:lvl1pPr>
          </a:lstStyle>
          <a:p>
            <a:endParaRPr lang="zh-CN" altLang="en-US"/>
          </a:p>
        </p:txBody>
      </p:sp>
      <p:sp>
        <p:nvSpPr>
          <p:cNvPr id="7" name="Chart Placeholder">
            <a:extLst>
              <a:ext uri="{FF2B5EF4-FFF2-40B4-BE49-F238E27FC236}">
                <a16:creationId xmlns:a16="http://schemas.microsoft.com/office/drawing/2014/main" id="{B48038FB-11B4-9D9D-128D-B64489D61DB1}"/>
              </a:ext>
              <a:ext uri="{C183D7F6-B498-43B3-948B-1728B52AA6E4}">
                <adec:decorative xmlns:adec="http://schemas.microsoft.com/office/drawing/2017/decorative" val="0"/>
              </a:ext>
            </a:extLst>
          </p:cNvPr>
          <p:cNvSpPr>
            <a:spLocks noGrp="1"/>
          </p:cNvSpPr>
          <p:nvPr>
            <p:ph type="pic" sz="quarter" idx="19"/>
          </p:nvPr>
        </p:nvSpPr>
        <p:spPr>
          <a:xfrm>
            <a:off x="3179763" y="2274585"/>
            <a:ext cx="2695883" cy="3413678"/>
          </a:xfrm>
          <a:custGeom>
            <a:avLst/>
            <a:gdLst>
              <a:gd name="connsiteX0" fmla="*/ 1083 w 2695883"/>
              <a:gd name="connsiteY0" fmla="*/ 0 h 3413678"/>
              <a:gd name="connsiteX1" fmla="*/ 2695883 w 2695883"/>
              <a:gd name="connsiteY1" fmla="*/ 0 h 3413678"/>
              <a:gd name="connsiteX2" fmla="*/ 2695883 w 2695883"/>
              <a:gd name="connsiteY2" fmla="*/ 3413678 h 3413678"/>
              <a:gd name="connsiteX3" fmla="*/ 1083 w 2695883"/>
              <a:gd name="connsiteY3" fmla="*/ 3413678 h 3413678"/>
              <a:gd name="connsiteX4" fmla="*/ 1083 w 2695883"/>
              <a:gd name="connsiteY4" fmla="*/ 3402315 h 3413678"/>
              <a:gd name="connsiteX5" fmla="*/ 0 w 2695883"/>
              <a:gd name="connsiteY5" fmla="*/ 3402315 h 3413678"/>
              <a:gd name="connsiteX6" fmla="*/ 0 w 2695883"/>
              <a:gd name="connsiteY6" fmla="*/ 303 h 3413678"/>
              <a:gd name="connsiteX7" fmla="*/ 1083 w 2695883"/>
              <a:gd name="connsiteY7" fmla="*/ 303 h 341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883" h="3413678">
                <a:moveTo>
                  <a:pt x="1083" y="0"/>
                </a:moveTo>
                <a:lnTo>
                  <a:pt x="2695883" y="0"/>
                </a:lnTo>
                <a:lnTo>
                  <a:pt x="2695883" y="3413678"/>
                </a:lnTo>
                <a:lnTo>
                  <a:pt x="1083" y="3413678"/>
                </a:lnTo>
                <a:lnTo>
                  <a:pt x="1083" y="3402315"/>
                </a:lnTo>
                <a:lnTo>
                  <a:pt x="0" y="3402315"/>
                </a:lnTo>
                <a:lnTo>
                  <a:pt x="0" y="303"/>
                </a:lnTo>
                <a:lnTo>
                  <a:pt x="1083" y="303"/>
                </a:lnTo>
                <a:close/>
              </a:path>
            </a:pathLst>
          </a:custGeom>
          <a:noFill/>
        </p:spPr>
        <p:txBody>
          <a:bodyPr wrap="square">
            <a:noAutofit/>
          </a:bodyPr>
          <a:lstStyle>
            <a:lvl1pPr>
              <a:defRPr>
                <a:solidFill>
                  <a:schemeClr val="bg1"/>
                </a:solidFill>
              </a:defRPr>
            </a:lvl1pPr>
          </a:lstStyle>
          <a:p>
            <a:endParaRPr lang="zh-CN" altLang="en-US"/>
          </a:p>
        </p:txBody>
      </p:sp>
      <p:sp>
        <p:nvSpPr>
          <p:cNvPr id="2" name="Date Placeholder 1">
            <a:extLst>
              <a:ext uri="{FF2B5EF4-FFF2-40B4-BE49-F238E27FC236}">
                <a16:creationId xmlns:a16="http://schemas.microsoft.com/office/drawing/2014/main" id="{E55B6BD4-BA63-7549-0A90-CED396DDBBAD}"/>
              </a:ext>
            </a:extLst>
          </p:cNvPr>
          <p:cNvSpPr>
            <a:spLocks noGrp="1"/>
          </p:cNvSpPr>
          <p:nvPr>
            <p:ph type="dt" sz="half" idx="21"/>
          </p:nvPr>
        </p:nvSpPr>
        <p:spPr>
          <a:xfrm>
            <a:off x="657225" y="6400800"/>
            <a:ext cx="2743200" cy="266700"/>
          </a:xfrm>
          <a:prstGeom prst="rect">
            <a:avLst/>
          </a:prstGeom>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621353F3-66AE-39A0-ADBB-1F9FFCF73319}"/>
              </a:ext>
            </a:extLst>
          </p:cNvPr>
          <p:cNvSpPr>
            <a:spLocks noGrp="1"/>
          </p:cNvSpPr>
          <p:nvPr>
            <p:ph type="ftr" sz="quarter" idx="22"/>
          </p:nvPr>
        </p:nvSpPr>
        <p:spPr>
          <a:xfrm>
            <a:off x="3800475" y="6400800"/>
            <a:ext cx="3657600" cy="266700"/>
          </a:xfrm>
        </p:spPr>
        <p:txBody>
          <a:bodyPr/>
          <a:lstStyle>
            <a:lvl1pPr>
              <a:defRPr>
                <a:solidFill>
                  <a:schemeClr val="bg1"/>
                </a:solidFill>
              </a:defRPr>
            </a:lvl1pPr>
          </a:lstStyle>
          <a:p>
            <a:r>
              <a:rPr lang="en-US"/>
              <a:t>Sample Footer Text</a:t>
            </a:r>
          </a:p>
        </p:txBody>
      </p:sp>
      <p:sp>
        <p:nvSpPr>
          <p:cNvPr id="9" name="Slide Number Placeholder 8">
            <a:extLst>
              <a:ext uri="{FF2B5EF4-FFF2-40B4-BE49-F238E27FC236}">
                <a16:creationId xmlns:a16="http://schemas.microsoft.com/office/drawing/2014/main" id="{8275C48F-B696-0D4B-1C6A-A4FCC57E326A}"/>
              </a:ext>
            </a:extLst>
          </p:cNvPr>
          <p:cNvSpPr>
            <a:spLocks noGrp="1"/>
          </p:cNvSpPr>
          <p:nvPr>
            <p:ph type="sldNum" sz="half" idx="23"/>
          </p:nvPr>
        </p:nvSpPr>
        <p:spPr>
          <a:xfrm>
            <a:off x="7858125" y="6400800"/>
            <a:ext cx="3657600" cy="266700"/>
          </a:xfrm>
          <a:prstGeom prst="rect">
            <a:avLst/>
          </a:prstGeom>
        </p:spPr>
        <p:txBody>
          <a:bodyPr/>
          <a:lstStyle>
            <a:lvl1pPr>
              <a:defRPr>
                <a:solidFill>
                  <a:schemeClr val="bg1"/>
                </a:solidFill>
              </a:defRPr>
            </a:lvl1pPr>
          </a:lstStyle>
          <a:p>
            <a:fld id="{BDE41EC4-32D3-40A1-A827-5D3F99F173AD}" type="slidenum">
              <a:rPr lang="en-US" altLang="zh-CN" smtClean="0"/>
              <a:pPr/>
              <a:t>‹#›</a:t>
            </a:fld>
            <a:endParaRPr lang="en-US" altLang="zh-CN"/>
          </a:p>
        </p:txBody>
      </p:sp>
      <p:sp>
        <p:nvSpPr>
          <p:cNvPr id="4" name="Right Triangle 15">
            <a:extLst>
              <a:ext uri="{FF2B5EF4-FFF2-40B4-BE49-F238E27FC236}">
                <a16:creationId xmlns:a16="http://schemas.microsoft.com/office/drawing/2014/main" id="{F9484684-FDCF-ADA4-B5C4-4C78E689CB80}"/>
              </a:ext>
              <a:ext uri="{C183D7F6-B498-43B3-948B-1728B52AA6E4}">
                <adec:decorative xmlns:adec="http://schemas.microsoft.com/office/drawing/2017/decorative" val="1"/>
              </a:ext>
            </a:extLst>
          </p:cNvPr>
          <p:cNvSpPr/>
          <p:nvPr userDrawn="1"/>
        </p:nvSpPr>
        <p:spPr>
          <a:xfrm rot="10800000" flipH="1">
            <a:off x="914399" y="3568258"/>
            <a:ext cx="910251" cy="910251"/>
          </a:xfrm>
          <a:prstGeom prst="r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D3EFC802-7E67-480F-CBBA-23E6550DD258}"/>
              </a:ext>
              <a:ext uri="{C183D7F6-B498-43B3-948B-1728B52AA6E4}">
                <adec:decorative xmlns:adec="http://schemas.microsoft.com/office/drawing/2017/decorative" val="1"/>
              </a:ext>
            </a:extLst>
          </p:cNvPr>
          <p:cNvSpPr/>
          <p:nvPr/>
        </p:nvSpPr>
        <p:spPr>
          <a:xfrm>
            <a:off x="4835986" y="1234925"/>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18">
            <a:extLst>
              <a:ext uri="{FF2B5EF4-FFF2-40B4-BE49-F238E27FC236}">
                <a16:creationId xmlns:a16="http://schemas.microsoft.com/office/drawing/2014/main" id="{718388CB-EA5B-4EAE-EC9A-3161865EC763}"/>
              </a:ext>
              <a:ext uri="{C183D7F6-B498-43B3-948B-1728B52AA6E4}">
                <adec:decorative xmlns:adec="http://schemas.microsoft.com/office/drawing/2017/decorative" val="1"/>
              </a:ext>
            </a:extLst>
          </p:cNvPr>
          <p:cNvSpPr/>
          <p:nvPr userDrawn="1"/>
        </p:nvSpPr>
        <p:spPr>
          <a:xfrm rot="10800000">
            <a:off x="2181685" y="4677660"/>
            <a:ext cx="1010603" cy="101060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Freeform: Shape 16">
            <a:extLst>
              <a:ext uri="{FF2B5EF4-FFF2-40B4-BE49-F238E27FC236}">
                <a16:creationId xmlns:a16="http://schemas.microsoft.com/office/drawing/2014/main" id="{5FF290D8-6A99-00F4-D406-4C60D6226623}"/>
              </a:ext>
              <a:ext uri="{C183D7F6-B498-43B3-948B-1728B52AA6E4}">
                <adec:decorative xmlns:adec="http://schemas.microsoft.com/office/drawing/2017/decorative" val="1"/>
              </a:ext>
            </a:extLst>
          </p:cNvPr>
          <p:cNvSpPr/>
          <p:nvPr userDrawn="1"/>
        </p:nvSpPr>
        <p:spPr>
          <a:xfrm flipH="1">
            <a:off x="11399226" y="-7990"/>
            <a:ext cx="792773" cy="896990"/>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381138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hoto 2">
    <p:bg>
      <p:bgPr>
        <a:solidFill>
          <a:schemeClr val="bg2"/>
        </a:solidFill>
        <a:effectLst/>
      </p:bgPr>
    </p:bg>
    <p:spTree>
      <p:nvGrpSpPr>
        <p:cNvPr id="1" name=""/>
        <p:cNvGrpSpPr/>
        <p:nvPr/>
      </p:nvGrpSpPr>
      <p:grpSpPr>
        <a:xfrm>
          <a:off x="0" y="0"/>
          <a:ext cx="0" cy="0"/>
          <a:chOff x="0" y="0"/>
          <a:chExt cx="0" cy="0"/>
        </a:xfrm>
      </p:grpSpPr>
      <p:sp>
        <p:nvSpPr>
          <p:cNvPr id="19" name="Freeform: Shape 16">
            <a:extLst>
              <a:ext uri="{FF2B5EF4-FFF2-40B4-BE49-F238E27FC236}">
                <a16:creationId xmlns:a16="http://schemas.microsoft.com/office/drawing/2014/main" id="{1A1E5C52-240B-0A27-FB4A-A2555C86A09C}"/>
              </a:ext>
              <a:ext uri="{C183D7F6-B498-43B3-948B-1728B52AA6E4}">
                <adec:decorative xmlns:adec="http://schemas.microsoft.com/office/drawing/2017/decorative" val="1"/>
              </a:ext>
            </a:extLst>
          </p:cNvPr>
          <p:cNvSpPr/>
          <p:nvPr userDrawn="1"/>
        </p:nvSpPr>
        <p:spPr>
          <a:xfrm>
            <a:off x="0" y="-7990"/>
            <a:ext cx="594804" cy="672996"/>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Right Triangle 15">
            <a:extLst>
              <a:ext uri="{FF2B5EF4-FFF2-40B4-BE49-F238E27FC236}">
                <a16:creationId xmlns:a16="http://schemas.microsoft.com/office/drawing/2014/main" id="{E1557F00-3A5F-7A3C-C638-865BAF311D59}"/>
              </a:ext>
              <a:ext uri="{C183D7F6-B498-43B3-948B-1728B52AA6E4}">
                <adec:decorative xmlns:adec="http://schemas.microsoft.com/office/drawing/2017/decorative" val="1"/>
              </a:ext>
            </a:extLst>
          </p:cNvPr>
          <p:cNvSpPr/>
          <p:nvPr userDrawn="1"/>
        </p:nvSpPr>
        <p:spPr>
          <a:xfrm rot="10800000" flipH="1">
            <a:off x="6748557" y="3568258"/>
            <a:ext cx="910251" cy="910251"/>
          </a:xfrm>
          <a:prstGeom prst="r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588618F7-2DD4-2570-D5F4-BBC2F540F60F}"/>
              </a:ext>
              <a:ext uri="{C183D7F6-B498-43B3-948B-1728B52AA6E4}">
                <adec:decorative xmlns:adec="http://schemas.microsoft.com/office/drawing/2017/decorative" val="1"/>
              </a:ext>
            </a:extLst>
          </p:cNvPr>
          <p:cNvSpPr/>
          <p:nvPr userDrawn="1"/>
        </p:nvSpPr>
        <p:spPr>
          <a:xfrm>
            <a:off x="10677986" y="1234925"/>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8">
            <a:extLst>
              <a:ext uri="{FF2B5EF4-FFF2-40B4-BE49-F238E27FC236}">
                <a16:creationId xmlns:a16="http://schemas.microsoft.com/office/drawing/2014/main" id="{FC848530-07CD-EDB9-E029-2E696D39F91B}"/>
              </a:ext>
              <a:ext uri="{C183D7F6-B498-43B3-948B-1728B52AA6E4}">
                <adec:decorative xmlns:adec="http://schemas.microsoft.com/office/drawing/2017/decorative" val="1"/>
              </a:ext>
            </a:extLst>
          </p:cNvPr>
          <p:cNvSpPr/>
          <p:nvPr userDrawn="1"/>
        </p:nvSpPr>
        <p:spPr>
          <a:xfrm rot="10800000">
            <a:off x="8011159" y="4677659"/>
            <a:ext cx="1010603" cy="1010603"/>
          </a:xfrm>
          <a:custGeom>
            <a:avLst/>
            <a:gdLst>
              <a:gd name="connsiteX0" fmla="*/ 0 w 677557"/>
              <a:gd name="connsiteY0" fmla="*/ 0 h 677557"/>
              <a:gd name="connsiteX1" fmla="*/ 677557 w 677557"/>
              <a:gd name="connsiteY1" fmla="*/ 0 h 677557"/>
              <a:gd name="connsiteX2" fmla="*/ 0 w 677557"/>
              <a:gd name="connsiteY2" fmla="*/ 677557 h 677557"/>
            </a:gdLst>
            <a:ahLst/>
            <a:cxnLst>
              <a:cxn ang="0">
                <a:pos x="connsiteX0" y="connsiteY0"/>
              </a:cxn>
              <a:cxn ang="0">
                <a:pos x="connsiteX1" y="connsiteY1"/>
              </a:cxn>
              <a:cxn ang="0">
                <a:pos x="connsiteX2" y="connsiteY2"/>
              </a:cxn>
            </a:cxnLst>
            <a:rect l="l" t="t" r="r" b="b"/>
            <a:pathLst>
              <a:path w="677557" h="677557">
                <a:moveTo>
                  <a:pt x="0" y="0"/>
                </a:moveTo>
                <a:lnTo>
                  <a:pt x="677557" y="0"/>
                </a:lnTo>
                <a:cubicBezTo>
                  <a:pt x="677557" y="374204"/>
                  <a:pt x="374204" y="677557"/>
                  <a:pt x="0" y="67755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Title 5">
            <a:extLst>
              <a:ext uri="{FF2B5EF4-FFF2-40B4-BE49-F238E27FC236}">
                <a16:creationId xmlns:a16="http://schemas.microsoft.com/office/drawing/2014/main" id="{D5AE2651-2595-877E-6C79-40231638BE83}"/>
              </a:ext>
            </a:extLst>
          </p:cNvPr>
          <p:cNvSpPr>
            <a:spLocks noGrp="1"/>
          </p:cNvSpPr>
          <p:nvPr>
            <p:ph type="title" hasCustomPrompt="1"/>
          </p:nvPr>
        </p:nvSpPr>
        <p:spPr>
          <a:xfrm>
            <a:off x="701675" y="624839"/>
            <a:ext cx="5397499" cy="4052819"/>
          </a:xfrm>
          <a:prstGeom prst="rect">
            <a:avLst/>
          </a:prstGeom>
        </p:spPr>
        <p:txBody>
          <a:bodyPr>
            <a:noAutofit/>
          </a:bodyPr>
          <a:lstStyle>
            <a:lvl1pPr>
              <a:defRPr sz="5400">
                <a:solidFill>
                  <a:schemeClr val="accent2"/>
                </a:solidFill>
              </a:defRPr>
            </a:lvl1pPr>
          </a:lstStyle>
          <a:p>
            <a:r>
              <a:rPr lang="en-US" altLang="zh-CN"/>
              <a:t>Click to edit Master title style</a:t>
            </a:r>
            <a:endParaRPr lang="zh-CN" altLang="en-US"/>
          </a:p>
        </p:txBody>
      </p:sp>
      <p:sp>
        <p:nvSpPr>
          <p:cNvPr id="11" name="Subtitle 2">
            <a:extLst>
              <a:ext uri="{FF2B5EF4-FFF2-40B4-BE49-F238E27FC236}">
                <a16:creationId xmlns:a16="http://schemas.microsoft.com/office/drawing/2014/main" id="{53651733-BAED-E27D-2C9C-58F2C4042456}"/>
              </a:ext>
            </a:extLst>
          </p:cNvPr>
          <p:cNvSpPr>
            <a:spLocks noGrp="1"/>
          </p:cNvSpPr>
          <p:nvPr>
            <p:ph type="subTitle" idx="1"/>
          </p:nvPr>
        </p:nvSpPr>
        <p:spPr>
          <a:xfrm>
            <a:off x="701675" y="4820704"/>
            <a:ext cx="5397499" cy="1336256"/>
          </a:xfrm>
          <a:prstGeom prst="rect">
            <a:avLst/>
          </a:prstGeom>
        </p:spPr>
        <p:txBody>
          <a:bodyPr>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Chart Placeholder">
            <a:extLst>
              <a:ext uri="{FF2B5EF4-FFF2-40B4-BE49-F238E27FC236}">
                <a16:creationId xmlns:a16="http://schemas.microsoft.com/office/drawing/2014/main" id="{B09F6E4D-0A64-DD8A-7D59-0A61764A42AB}"/>
              </a:ext>
              <a:ext uri="{C183D7F6-B498-43B3-948B-1728B52AA6E4}">
                <adec:decorative xmlns:adec="http://schemas.microsoft.com/office/drawing/2017/decorative" val="0"/>
              </a:ext>
            </a:extLst>
          </p:cNvPr>
          <p:cNvSpPr>
            <a:spLocks noGrp="1"/>
          </p:cNvSpPr>
          <p:nvPr>
            <p:ph type="pic" sz="quarter" idx="20"/>
          </p:nvPr>
        </p:nvSpPr>
        <p:spPr>
          <a:xfrm>
            <a:off x="6756399" y="1304924"/>
            <a:ext cx="2265982" cy="2263334"/>
          </a:xfrm>
          <a:custGeom>
            <a:avLst/>
            <a:gdLst>
              <a:gd name="connsiteX0" fmla="*/ 0 w 2265982"/>
              <a:gd name="connsiteY0" fmla="*/ 0 h 2263334"/>
              <a:gd name="connsiteX1" fmla="*/ 2265363 w 2265982"/>
              <a:gd name="connsiteY1" fmla="*/ 0 h 2263334"/>
              <a:gd name="connsiteX2" fmla="*/ 2265363 w 2265982"/>
              <a:gd name="connsiteY2" fmla="*/ 1601 h 2263334"/>
              <a:gd name="connsiteX3" fmla="*/ 2265982 w 2265982"/>
              <a:gd name="connsiteY3" fmla="*/ 1601 h 2263334"/>
              <a:gd name="connsiteX4" fmla="*/ 2265982 w 2265982"/>
              <a:gd name="connsiteY4" fmla="*/ 2263334 h 2263334"/>
              <a:gd name="connsiteX5" fmla="*/ 0 w 2265982"/>
              <a:gd name="connsiteY5" fmla="*/ 2263334 h 2263334"/>
              <a:gd name="connsiteX6" fmla="*/ 0 w 2265982"/>
              <a:gd name="connsiteY6" fmla="*/ 2239963 h 2263334"/>
              <a:gd name="connsiteX7" fmla="*/ 0 w 2265982"/>
              <a:gd name="connsiteY7" fmla="*/ 1601 h 22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982" h="2263334">
                <a:moveTo>
                  <a:pt x="0" y="0"/>
                </a:moveTo>
                <a:lnTo>
                  <a:pt x="2265363" y="0"/>
                </a:lnTo>
                <a:lnTo>
                  <a:pt x="2265363" y="1601"/>
                </a:lnTo>
                <a:lnTo>
                  <a:pt x="2265982" y="1601"/>
                </a:lnTo>
                <a:lnTo>
                  <a:pt x="2265982" y="2263334"/>
                </a:lnTo>
                <a:lnTo>
                  <a:pt x="0" y="2263334"/>
                </a:lnTo>
                <a:lnTo>
                  <a:pt x="0" y="2239963"/>
                </a:lnTo>
                <a:lnTo>
                  <a:pt x="0" y="1601"/>
                </a:lnTo>
                <a:close/>
              </a:path>
            </a:pathLst>
          </a:custGeom>
          <a:noFill/>
        </p:spPr>
        <p:txBody>
          <a:bodyPr wrap="square">
            <a:noAutofit/>
          </a:bodyPr>
          <a:lstStyle/>
          <a:p>
            <a:endParaRPr lang="zh-CN" altLang="en-US"/>
          </a:p>
        </p:txBody>
      </p:sp>
      <p:sp>
        <p:nvSpPr>
          <p:cNvPr id="3" name="Chart Placeholder">
            <a:extLst>
              <a:ext uri="{FF2B5EF4-FFF2-40B4-BE49-F238E27FC236}">
                <a16:creationId xmlns:a16="http://schemas.microsoft.com/office/drawing/2014/main" id="{91F565E8-4CD4-6D65-2B26-BEECF4B22EA3}"/>
              </a:ext>
              <a:ext uri="{C183D7F6-B498-43B3-948B-1728B52AA6E4}">
                <adec:decorative xmlns:adec="http://schemas.microsoft.com/office/drawing/2017/decorative" val="0"/>
              </a:ext>
            </a:extLst>
          </p:cNvPr>
          <p:cNvSpPr>
            <a:spLocks noGrp="1"/>
          </p:cNvSpPr>
          <p:nvPr>
            <p:ph type="pic" sz="quarter" idx="19"/>
          </p:nvPr>
        </p:nvSpPr>
        <p:spPr>
          <a:xfrm>
            <a:off x="9021763" y="2274585"/>
            <a:ext cx="2695883" cy="3413678"/>
          </a:xfrm>
          <a:custGeom>
            <a:avLst/>
            <a:gdLst>
              <a:gd name="connsiteX0" fmla="*/ 1083 w 2695883"/>
              <a:gd name="connsiteY0" fmla="*/ 0 h 3413678"/>
              <a:gd name="connsiteX1" fmla="*/ 2695883 w 2695883"/>
              <a:gd name="connsiteY1" fmla="*/ 0 h 3413678"/>
              <a:gd name="connsiteX2" fmla="*/ 2695883 w 2695883"/>
              <a:gd name="connsiteY2" fmla="*/ 3413678 h 3413678"/>
              <a:gd name="connsiteX3" fmla="*/ 1083 w 2695883"/>
              <a:gd name="connsiteY3" fmla="*/ 3413678 h 3413678"/>
              <a:gd name="connsiteX4" fmla="*/ 1083 w 2695883"/>
              <a:gd name="connsiteY4" fmla="*/ 3402315 h 3413678"/>
              <a:gd name="connsiteX5" fmla="*/ 0 w 2695883"/>
              <a:gd name="connsiteY5" fmla="*/ 3402315 h 3413678"/>
              <a:gd name="connsiteX6" fmla="*/ 0 w 2695883"/>
              <a:gd name="connsiteY6" fmla="*/ 303 h 3413678"/>
              <a:gd name="connsiteX7" fmla="*/ 1083 w 2695883"/>
              <a:gd name="connsiteY7" fmla="*/ 303 h 341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883" h="3413678">
                <a:moveTo>
                  <a:pt x="1083" y="0"/>
                </a:moveTo>
                <a:lnTo>
                  <a:pt x="2695883" y="0"/>
                </a:lnTo>
                <a:lnTo>
                  <a:pt x="2695883" y="3413678"/>
                </a:lnTo>
                <a:lnTo>
                  <a:pt x="1083" y="3413678"/>
                </a:lnTo>
                <a:lnTo>
                  <a:pt x="1083" y="3402315"/>
                </a:lnTo>
                <a:lnTo>
                  <a:pt x="0" y="3402315"/>
                </a:lnTo>
                <a:lnTo>
                  <a:pt x="0" y="303"/>
                </a:lnTo>
                <a:lnTo>
                  <a:pt x="1083" y="303"/>
                </a:lnTo>
                <a:close/>
              </a:path>
            </a:pathLst>
          </a:custGeom>
          <a:noFill/>
        </p:spPr>
        <p:txBody>
          <a:bodyPr wrap="square">
            <a:noAutofit/>
          </a:bodyPr>
          <a:lstStyle/>
          <a:p>
            <a:endParaRPr lang="zh-CN" altLang="en-US"/>
          </a:p>
        </p:txBody>
      </p:sp>
      <p:sp>
        <p:nvSpPr>
          <p:cNvPr id="14" name="Date Placeholder 13">
            <a:extLst>
              <a:ext uri="{FF2B5EF4-FFF2-40B4-BE49-F238E27FC236}">
                <a16:creationId xmlns:a16="http://schemas.microsoft.com/office/drawing/2014/main" id="{BCCA60F7-9CE1-324A-9B0C-7A505D9DBF99}"/>
              </a:ext>
            </a:extLst>
          </p:cNvPr>
          <p:cNvSpPr>
            <a:spLocks noGrp="1"/>
          </p:cNvSpPr>
          <p:nvPr>
            <p:ph type="dt" sz="half" idx="21"/>
          </p:nvPr>
        </p:nvSpPr>
        <p:spPr>
          <a:xfrm>
            <a:off x="657225" y="6400800"/>
            <a:ext cx="2743200" cy="266700"/>
          </a:xfrm>
          <a:prstGeom prst="rect">
            <a:avLst/>
          </a:prstGeom>
        </p:spPr>
        <p:txBody>
          <a:bodyPr/>
          <a:lstStyle/>
          <a:p>
            <a:r>
              <a:rPr lang="en-US" altLang="zh-CN"/>
              <a:t>03/12/2025</a:t>
            </a:r>
          </a:p>
        </p:txBody>
      </p:sp>
      <p:sp>
        <p:nvSpPr>
          <p:cNvPr id="15" name="Footer Placeholder 14">
            <a:extLst>
              <a:ext uri="{FF2B5EF4-FFF2-40B4-BE49-F238E27FC236}">
                <a16:creationId xmlns:a16="http://schemas.microsoft.com/office/drawing/2014/main" id="{CDE0788C-8A7C-9E30-DA47-406850E5A18A}"/>
              </a:ext>
            </a:extLst>
          </p:cNvPr>
          <p:cNvSpPr>
            <a:spLocks noGrp="1"/>
          </p:cNvSpPr>
          <p:nvPr>
            <p:ph type="ftr" sz="quarter" idx="22"/>
          </p:nvPr>
        </p:nvSpPr>
        <p:spPr>
          <a:xfrm>
            <a:off x="3800475" y="6400800"/>
            <a:ext cx="3657600" cy="266700"/>
          </a:xfrm>
        </p:spPr>
        <p:txBody>
          <a:bodyPr/>
          <a:lstStyle/>
          <a:p>
            <a:r>
              <a:rPr lang="en-US"/>
              <a:t>Sample Footer Text</a:t>
            </a:r>
          </a:p>
        </p:txBody>
      </p:sp>
      <p:sp>
        <p:nvSpPr>
          <p:cNvPr id="16" name="Slide Number Placeholder 15">
            <a:extLst>
              <a:ext uri="{FF2B5EF4-FFF2-40B4-BE49-F238E27FC236}">
                <a16:creationId xmlns:a16="http://schemas.microsoft.com/office/drawing/2014/main" id="{C8A1FE6C-D775-3E2F-8C14-C5D20D5167E7}"/>
              </a:ext>
            </a:extLst>
          </p:cNvPr>
          <p:cNvSpPr>
            <a:spLocks noGrp="1"/>
          </p:cNvSpPr>
          <p:nvPr>
            <p:ph type="sldNum" sz="half" idx="23"/>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24145709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0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9965592-BE11-9449-DFBE-D27A7A1326E5}"/>
              </a:ext>
              <a:ext uri="{C183D7F6-B498-43B3-948B-1728B52AA6E4}">
                <adec:decorative xmlns:adec="http://schemas.microsoft.com/office/drawing/2017/decorative" val="1"/>
              </a:ext>
            </a:extLst>
          </p:cNvPr>
          <p:cNvSpPr/>
          <p:nvPr userDrawn="1"/>
        </p:nvSpPr>
        <p:spPr>
          <a:xfrm rot="10800000">
            <a:off x="0" y="-7991"/>
            <a:ext cx="702881" cy="702881"/>
          </a:xfrm>
          <a:custGeom>
            <a:avLst/>
            <a:gdLst/>
            <a:ahLst/>
            <a:cxnLst/>
            <a:rect l="l" t="t" r="r" b="b"/>
            <a:pathLst>
              <a:path w="1453796" h="1453796">
                <a:moveTo>
                  <a:pt x="0" y="0"/>
                </a:moveTo>
                <a:lnTo>
                  <a:pt x="1453795" y="0"/>
                </a:lnTo>
                <a:lnTo>
                  <a:pt x="1453795" y="1453796"/>
                </a:lnTo>
                <a:lnTo>
                  <a:pt x="0" y="1453796"/>
                </a:lnTo>
                <a:lnTo>
                  <a:pt x="0" y="0"/>
                </a:lnTo>
                <a:close/>
              </a:path>
            </a:pathLst>
          </a:custGeom>
          <a:solidFill>
            <a:schemeClr val="accent2"/>
          </a:solidFill>
          <a:ln cap="sq">
            <a:noFill/>
            <a:prstDash val="solid"/>
            <a:miter/>
          </a:ln>
        </p:spPr>
        <p:txBody>
          <a:bodyPr/>
          <a:lstStyle/>
          <a:p>
            <a:endParaRPr lang="zh-CN" altLang="en-US" sz="800"/>
          </a:p>
        </p:txBody>
      </p:sp>
      <p:sp>
        <p:nvSpPr>
          <p:cNvPr id="11" name="TextBox 10">
            <a:extLst>
              <a:ext uri="{FF2B5EF4-FFF2-40B4-BE49-F238E27FC236}">
                <a16:creationId xmlns:a16="http://schemas.microsoft.com/office/drawing/2014/main" id="{BB5AA506-C7A7-AE11-DF2C-51D12C8859B6}"/>
              </a:ext>
              <a:ext uri="{C183D7F6-B498-43B3-948B-1728B52AA6E4}">
                <adec:decorative xmlns:adec="http://schemas.microsoft.com/office/drawing/2017/decorative" val="1"/>
              </a:ext>
            </a:extLst>
          </p:cNvPr>
          <p:cNvSpPr txBox="1"/>
          <p:nvPr userDrawn="1"/>
        </p:nvSpPr>
        <p:spPr>
          <a:xfrm>
            <a:off x="700650" y="-7990"/>
            <a:ext cx="1253410" cy="702545"/>
          </a:xfrm>
          <a:prstGeom prst="rect">
            <a:avLst/>
          </a:prstGeom>
          <a:solidFill>
            <a:schemeClr val="accent3">
              <a:lumMod val="90000"/>
            </a:schemeClr>
          </a:solidFill>
        </p:spPr>
        <p:txBody>
          <a:bodyPr lIns="33867" tIns="33867" rIns="33867" bIns="33867" rtlCol="0" anchor="ctr"/>
          <a:lstStyle/>
          <a:p>
            <a:pPr algn="ctr">
              <a:lnSpc>
                <a:spcPts val="1759"/>
              </a:lnSpc>
            </a:pPr>
            <a:endParaRPr sz="800"/>
          </a:p>
        </p:txBody>
      </p:sp>
      <p:sp>
        <p:nvSpPr>
          <p:cNvPr id="12" name="Oval 11">
            <a:extLst>
              <a:ext uri="{FF2B5EF4-FFF2-40B4-BE49-F238E27FC236}">
                <a16:creationId xmlns:a16="http://schemas.microsoft.com/office/drawing/2014/main" id="{FDC8E34A-FE24-6D1A-47FB-8A024B4227CF}"/>
              </a:ext>
              <a:ext uri="{C183D7F6-B498-43B3-948B-1728B52AA6E4}">
                <adec:decorative xmlns:adec="http://schemas.microsoft.com/office/drawing/2017/decorative" val="1"/>
              </a:ext>
            </a:extLst>
          </p:cNvPr>
          <p:cNvSpPr/>
          <p:nvPr userDrawn="1"/>
        </p:nvSpPr>
        <p:spPr>
          <a:xfrm>
            <a:off x="914400" y="4765612"/>
            <a:ext cx="1039660" cy="10396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16">
            <a:extLst>
              <a:ext uri="{FF2B5EF4-FFF2-40B4-BE49-F238E27FC236}">
                <a16:creationId xmlns:a16="http://schemas.microsoft.com/office/drawing/2014/main" id="{88CADD38-35FD-B4F8-4C79-262F4C03C794}"/>
              </a:ext>
              <a:ext uri="{C183D7F6-B498-43B3-948B-1728B52AA6E4}">
                <adec:decorative xmlns:adec="http://schemas.microsoft.com/office/drawing/2017/decorative" val="1"/>
              </a:ext>
            </a:extLst>
          </p:cNvPr>
          <p:cNvSpPr/>
          <p:nvPr userDrawn="1"/>
        </p:nvSpPr>
        <p:spPr>
          <a:xfrm flipH="1">
            <a:off x="11186622" y="-7990"/>
            <a:ext cx="1005378" cy="1137544"/>
          </a:xfrm>
          <a:custGeom>
            <a:avLst/>
            <a:gdLst>
              <a:gd name="connsiteX0" fmla="*/ 0 w 457200"/>
              <a:gd name="connsiteY0" fmla="*/ 0 h 517303"/>
              <a:gd name="connsiteX1" fmla="*/ 451141 w 457200"/>
              <a:gd name="connsiteY1" fmla="*/ 0 h 517303"/>
              <a:gd name="connsiteX2" fmla="*/ 457200 w 457200"/>
              <a:gd name="connsiteY2" fmla="*/ 60103 h 517303"/>
              <a:gd name="connsiteX3" fmla="*/ 0 w 457200"/>
              <a:gd name="connsiteY3" fmla="*/ 517303 h 517303"/>
            </a:gdLst>
            <a:ahLst/>
            <a:cxnLst>
              <a:cxn ang="0">
                <a:pos x="connsiteX0" y="connsiteY0"/>
              </a:cxn>
              <a:cxn ang="0">
                <a:pos x="connsiteX1" y="connsiteY1"/>
              </a:cxn>
              <a:cxn ang="0">
                <a:pos x="connsiteX2" y="connsiteY2"/>
              </a:cxn>
              <a:cxn ang="0">
                <a:pos x="connsiteX3" y="connsiteY3"/>
              </a:cxn>
            </a:cxnLst>
            <a:rect l="l" t="t" r="r" b="b"/>
            <a:pathLst>
              <a:path w="457200" h="517303">
                <a:moveTo>
                  <a:pt x="0" y="0"/>
                </a:moveTo>
                <a:lnTo>
                  <a:pt x="451141" y="0"/>
                </a:lnTo>
                <a:lnTo>
                  <a:pt x="457200" y="60103"/>
                </a:lnTo>
                <a:cubicBezTo>
                  <a:pt x="457200" y="312608"/>
                  <a:pt x="252505" y="517303"/>
                  <a:pt x="0" y="51730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774B419C-DE0F-85C6-440E-2DC680584075}"/>
              </a:ext>
              <a:ext uri="{C183D7F6-B498-43B3-948B-1728B52AA6E4}">
                <adec:decorative xmlns:adec="http://schemas.microsoft.com/office/drawing/2017/decorative" val="1"/>
              </a:ext>
            </a:extLst>
          </p:cNvPr>
          <p:cNvSpPr/>
          <p:nvPr userDrawn="1"/>
        </p:nvSpPr>
        <p:spPr>
          <a:xfrm rot="16200000">
            <a:off x="10644449" y="3559794"/>
            <a:ext cx="2057495" cy="1037606"/>
          </a:xfrm>
          <a:custGeom>
            <a:avLst/>
            <a:gdLst>
              <a:gd name="connsiteX0" fmla="*/ 714572 w 1429144"/>
              <a:gd name="connsiteY0" fmla="*/ 0 h 720725"/>
              <a:gd name="connsiteX1" fmla="*/ 1429144 w 1429144"/>
              <a:gd name="connsiteY1" fmla="*/ 714572 h 720725"/>
              <a:gd name="connsiteX2" fmla="*/ 1428524 w 1429144"/>
              <a:gd name="connsiteY2" fmla="*/ 720725 h 720725"/>
              <a:gd name="connsiteX3" fmla="*/ 620 w 1429144"/>
              <a:gd name="connsiteY3" fmla="*/ 720725 h 720725"/>
              <a:gd name="connsiteX4" fmla="*/ 0 w 1429144"/>
              <a:gd name="connsiteY4" fmla="*/ 714572 h 720725"/>
              <a:gd name="connsiteX5" fmla="*/ 714572 w 1429144"/>
              <a:gd name="connsiteY5" fmla="*/ 0 h 720725"/>
              <a:gd name="connsiteX0" fmla="*/ 714572 w 1453194"/>
              <a:gd name="connsiteY0" fmla="*/ 0 h 723305"/>
              <a:gd name="connsiteX1" fmla="*/ 1429144 w 1453194"/>
              <a:gd name="connsiteY1" fmla="*/ 714572 h 723305"/>
              <a:gd name="connsiteX2" fmla="*/ 1428524 w 1453194"/>
              <a:gd name="connsiteY2" fmla="*/ 720725 h 723305"/>
              <a:gd name="connsiteX3" fmla="*/ 1453194 w 1453194"/>
              <a:gd name="connsiteY3" fmla="*/ 723305 h 723305"/>
              <a:gd name="connsiteX4" fmla="*/ 620 w 1453194"/>
              <a:gd name="connsiteY4" fmla="*/ 720725 h 723305"/>
              <a:gd name="connsiteX5" fmla="*/ 0 w 1453194"/>
              <a:gd name="connsiteY5" fmla="*/ 714572 h 723305"/>
              <a:gd name="connsiteX6" fmla="*/ 714572 w 1453194"/>
              <a:gd name="connsiteY6" fmla="*/ 0 h 723305"/>
              <a:gd name="connsiteX0" fmla="*/ 714572 w 1429144"/>
              <a:gd name="connsiteY0" fmla="*/ 0 h 723305"/>
              <a:gd name="connsiteX1" fmla="*/ 1429144 w 1429144"/>
              <a:gd name="connsiteY1" fmla="*/ 714572 h 723305"/>
              <a:gd name="connsiteX2" fmla="*/ 1428524 w 1429144"/>
              <a:gd name="connsiteY2" fmla="*/ 720725 h 723305"/>
              <a:gd name="connsiteX3" fmla="*/ 689714 w 1429144"/>
              <a:gd name="connsiteY3" fmla="*/ 723305 h 723305"/>
              <a:gd name="connsiteX4" fmla="*/ 620 w 1429144"/>
              <a:gd name="connsiteY4" fmla="*/ 720725 h 723305"/>
              <a:gd name="connsiteX5" fmla="*/ 0 w 1429144"/>
              <a:gd name="connsiteY5" fmla="*/ 714572 h 723305"/>
              <a:gd name="connsiteX6" fmla="*/ 714572 w 1429144"/>
              <a:gd name="connsiteY6" fmla="*/ 0 h 723305"/>
              <a:gd name="connsiteX0" fmla="*/ 689714 w 1429144"/>
              <a:gd name="connsiteY0" fmla="*/ 723305 h 814745"/>
              <a:gd name="connsiteX1" fmla="*/ 620 w 1429144"/>
              <a:gd name="connsiteY1" fmla="*/ 720725 h 814745"/>
              <a:gd name="connsiteX2" fmla="*/ 0 w 1429144"/>
              <a:gd name="connsiteY2" fmla="*/ 714572 h 814745"/>
              <a:gd name="connsiteX3" fmla="*/ 714572 w 1429144"/>
              <a:gd name="connsiteY3" fmla="*/ 0 h 814745"/>
              <a:gd name="connsiteX4" fmla="*/ 1429144 w 1429144"/>
              <a:gd name="connsiteY4" fmla="*/ 714572 h 814745"/>
              <a:gd name="connsiteX5" fmla="*/ 1428524 w 1429144"/>
              <a:gd name="connsiteY5" fmla="*/ 720725 h 814745"/>
              <a:gd name="connsiteX6" fmla="*/ 781154 w 1429144"/>
              <a:gd name="connsiteY6" fmla="*/ 814745 h 814745"/>
              <a:gd name="connsiteX0" fmla="*/ 689714 w 1429144"/>
              <a:gd name="connsiteY0" fmla="*/ 723305 h 1063320"/>
              <a:gd name="connsiteX1" fmla="*/ 620 w 1429144"/>
              <a:gd name="connsiteY1" fmla="*/ 720725 h 1063320"/>
              <a:gd name="connsiteX2" fmla="*/ 0 w 1429144"/>
              <a:gd name="connsiteY2" fmla="*/ 714572 h 1063320"/>
              <a:gd name="connsiteX3" fmla="*/ 714572 w 1429144"/>
              <a:gd name="connsiteY3" fmla="*/ 0 h 1063320"/>
              <a:gd name="connsiteX4" fmla="*/ 1429144 w 1429144"/>
              <a:gd name="connsiteY4" fmla="*/ 714572 h 1063320"/>
              <a:gd name="connsiteX5" fmla="*/ 1428524 w 1429144"/>
              <a:gd name="connsiteY5" fmla="*/ 720725 h 1063320"/>
              <a:gd name="connsiteX6" fmla="*/ 896563 w 1429144"/>
              <a:gd name="connsiteY6" fmla="*/ 1063320 h 1063320"/>
              <a:gd name="connsiteX0" fmla="*/ 689714 w 1429144"/>
              <a:gd name="connsiteY0" fmla="*/ 723305 h 723305"/>
              <a:gd name="connsiteX1" fmla="*/ 620 w 1429144"/>
              <a:gd name="connsiteY1" fmla="*/ 720725 h 723305"/>
              <a:gd name="connsiteX2" fmla="*/ 0 w 1429144"/>
              <a:gd name="connsiteY2" fmla="*/ 714572 h 723305"/>
              <a:gd name="connsiteX3" fmla="*/ 714572 w 1429144"/>
              <a:gd name="connsiteY3" fmla="*/ 0 h 723305"/>
              <a:gd name="connsiteX4" fmla="*/ 1429144 w 1429144"/>
              <a:gd name="connsiteY4" fmla="*/ 714572 h 723305"/>
              <a:gd name="connsiteX5" fmla="*/ 1428524 w 1429144"/>
              <a:gd name="connsiteY5" fmla="*/ 720725 h 723305"/>
              <a:gd name="connsiteX0" fmla="*/ 689714 w 1429144"/>
              <a:gd name="connsiteY0" fmla="*/ 749938 h 749938"/>
              <a:gd name="connsiteX1" fmla="*/ 620 w 1429144"/>
              <a:gd name="connsiteY1" fmla="*/ 720725 h 749938"/>
              <a:gd name="connsiteX2" fmla="*/ 0 w 1429144"/>
              <a:gd name="connsiteY2" fmla="*/ 714572 h 749938"/>
              <a:gd name="connsiteX3" fmla="*/ 714572 w 1429144"/>
              <a:gd name="connsiteY3" fmla="*/ 0 h 749938"/>
              <a:gd name="connsiteX4" fmla="*/ 1429144 w 1429144"/>
              <a:gd name="connsiteY4" fmla="*/ 714572 h 749938"/>
              <a:gd name="connsiteX5" fmla="*/ 1428524 w 1429144"/>
              <a:gd name="connsiteY5" fmla="*/ 720725 h 749938"/>
              <a:gd name="connsiteX0" fmla="*/ 620 w 1429144"/>
              <a:gd name="connsiteY0" fmla="*/ 720725 h 720725"/>
              <a:gd name="connsiteX1" fmla="*/ 0 w 1429144"/>
              <a:gd name="connsiteY1" fmla="*/ 714572 h 720725"/>
              <a:gd name="connsiteX2" fmla="*/ 714572 w 1429144"/>
              <a:gd name="connsiteY2" fmla="*/ 0 h 720725"/>
              <a:gd name="connsiteX3" fmla="*/ 1429144 w 1429144"/>
              <a:gd name="connsiteY3" fmla="*/ 714572 h 720725"/>
              <a:gd name="connsiteX4" fmla="*/ 1428524 w 1429144"/>
              <a:gd name="connsiteY4" fmla="*/ 720725 h 72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144" h="720725">
                <a:moveTo>
                  <a:pt x="620" y="720725"/>
                </a:moveTo>
                <a:cubicBezTo>
                  <a:pt x="413" y="718674"/>
                  <a:pt x="207" y="716623"/>
                  <a:pt x="0" y="714572"/>
                </a:cubicBezTo>
                <a:cubicBezTo>
                  <a:pt x="0" y="319925"/>
                  <a:pt x="319925" y="0"/>
                  <a:pt x="714572" y="0"/>
                </a:cubicBezTo>
                <a:cubicBezTo>
                  <a:pt x="1109219" y="0"/>
                  <a:pt x="1429144" y="319925"/>
                  <a:pt x="1429144" y="714572"/>
                </a:cubicBezTo>
                <a:cubicBezTo>
                  <a:pt x="1428937" y="716623"/>
                  <a:pt x="1428731" y="718674"/>
                  <a:pt x="1428524" y="720725"/>
                </a:cubicBezTo>
              </a:path>
            </a:pathLst>
          </a:custGeom>
          <a:noFill/>
          <a:ln w="203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2209800" y="624839"/>
            <a:ext cx="7772400" cy="4615188"/>
          </a:xfrm>
          <a:prstGeom prst="rect">
            <a:avLst/>
          </a:prstGeom>
        </p:spPr>
        <p:txBody>
          <a:bodyPr anchor="b">
            <a:normAutofit/>
          </a:bodyPr>
          <a:lstStyle>
            <a:lvl1pPr algn="l">
              <a:defRPr sz="5400">
                <a:solidFill>
                  <a:schemeClr val="accent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2200656" y="5381548"/>
            <a:ext cx="7772400" cy="594360"/>
          </a:xfrm>
          <a:prstGeom prst="rect">
            <a:avLst/>
          </a:prstGeo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8D6D60-19E5-D20E-914F-582245D9BACD}"/>
              </a:ext>
            </a:extLst>
          </p:cNvPr>
          <p:cNvSpPr>
            <a:spLocks noGrp="1"/>
          </p:cNvSpPr>
          <p:nvPr>
            <p:ph type="dt" sz="half" idx="10"/>
          </p:nvPr>
        </p:nvSpPr>
        <p:spPr>
          <a:xfrm>
            <a:off x="657225" y="6400800"/>
            <a:ext cx="2743200" cy="266700"/>
          </a:xfrm>
          <a:prstGeom prst="rect">
            <a:avLst/>
          </a:prstGeom>
        </p:spPr>
        <p:txBody>
          <a:bodyPr/>
          <a:lstStyle/>
          <a:p>
            <a:r>
              <a:rPr lang="en-US" altLang="zh-CN"/>
              <a:t>03/12/2025</a:t>
            </a:r>
          </a:p>
        </p:txBody>
      </p:sp>
      <p:sp>
        <p:nvSpPr>
          <p:cNvPr id="5" name="Footer Placeholder 4">
            <a:extLst>
              <a:ext uri="{FF2B5EF4-FFF2-40B4-BE49-F238E27FC236}">
                <a16:creationId xmlns:a16="http://schemas.microsoft.com/office/drawing/2014/main" id="{FE6E01A4-C089-8DE4-368F-5A6F0DD82149}"/>
              </a:ext>
            </a:extLst>
          </p:cNvPr>
          <p:cNvSpPr>
            <a:spLocks noGrp="1"/>
          </p:cNvSpPr>
          <p:nvPr>
            <p:ph type="ftr" sz="quarter" idx="11"/>
          </p:nvPr>
        </p:nvSpPr>
        <p:spPr>
          <a:xfrm>
            <a:off x="3800475" y="6400800"/>
            <a:ext cx="3657600" cy="266700"/>
          </a:xfrm>
        </p:spPr>
        <p:txBody>
          <a:bodyPr/>
          <a:lstStyle/>
          <a:p>
            <a:r>
              <a:rPr lang="en-US"/>
              <a:t>Sample Footer Text</a:t>
            </a:r>
          </a:p>
        </p:txBody>
      </p:sp>
      <p:sp>
        <p:nvSpPr>
          <p:cNvPr id="6" name="Slide Number Placeholder 5">
            <a:extLst>
              <a:ext uri="{FF2B5EF4-FFF2-40B4-BE49-F238E27FC236}">
                <a16:creationId xmlns:a16="http://schemas.microsoft.com/office/drawing/2014/main" id="{A1EA5067-D18D-6D68-F90D-04FCBD252066}"/>
              </a:ext>
            </a:extLst>
          </p:cNvPr>
          <p:cNvSpPr>
            <a:spLocks noGrp="1"/>
          </p:cNvSpPr>
          <p:nvPr>
            <p:ph type="sldNum" sz="half" idx="12"/>
          </p:nvPr>
        </p:nvSpPr>
        <p:spPr>
          <a:xfrm>
            <a:off x="7858125" y="6400800"/>
            <a:ext cx="3657600" cy="266700"/>
          </a:xfrm>
          <a:prstGeom prst="rect">
            <a:avLst/>
          </a:prstGeom>
        </p:spPr>
        <p:txBody>
          <a:bodyPr/>
          <a:lstStyle/>
          <a:p>
            <a:fld id="{BDE41EC4-32D3-40A1-A827-5D3F99F173AD}" type="slidenum">
              <a:rPr lang="en-US" altLang="zh-CN" smtClean="0"/>
              <a:pPr/>
              <a:t>‹#›</a:t>
            </a:fld>
            <a:endParaRPr lang="en-US" altLang="zh-CN"/>
          </a:p>
        </p:txBody>
      </p:sp>
    </p:spTree>
    <p:extLst>
      <p:ext uri="{BB962C8B-B14F-4D97-AF65-F5344CB8AC3E}">
        <p14:creationId xmlns:p14="http://schemas.microsoft.com/office/powerpoint/2010/main" val="8069060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5F277D78-42FD-AF74-B7C8-87D564A0C386}"/>
              </a:ext>
            </a:extLst>
          </p:cNvPr>
          <p:cNvSpPr>
            <a:spLocks noGrp="1"/>
          </p:cNvSpPr>
          <p:nvPr>
            <p:ph type="sldNum" sz="half" idx="4" hasCustomPrompt="1"/>
          </p:nvPr>
        </p:nvSpPr>
        <p:spPr>
          <a:xfrm>
            <a:off x="7858125" y="6400800"/>
            <a:ext cx="3657600" cy="266700"/>
          </a:xfrm>
        </p:spPr>
        <p:txBody>
          <a:bodyPr/>
          <a:lstStyle>
            <a:lvl1pPr algn="r">
              <a:defRPr sz="1200">
                <a:solidFill>
                  <a:schemeClr val="tx1"/>
                </a:solidFill>
              </a:defRPr>
            </a:lvl1pPr>
          </a:lstStyle>
          <a:p>
            <a:fld id="{BDE41EC4-32D3-40A1-A827-5D3F99F173AD}" type="slidenum">
              <a:rPr lang="en-US" altLang="zh-CN" smtClean="0"/>
              <a:pPr/>
              <a:t>‹#›</a:t>
            </a:fld>
            <a:endParaRPr lang="en-US" altLang="zh-CN"/>
          </a:p>
        </p:txBody>
      </p:sp>
      <p:sp>
        <p:nvSpPr>
          <p:cNvPr id="5" name="Date Placeholder 7">
            <a:extLst>
              <a:ext uri="{FF2B5EF4-FFF2-40B4-BE49-F238E27FC236}">
                <a16:creationId xmlns:a16="http://schemas.microsoft.com/office/drawing/2014/main" id="{7BF6804B-EB90-599E-7E69-DA4EB978F82F}"/>
              </a:ext>
            </a:extLst>
          </p:cNvPr>
          <p:cNvSpPr>
            <a:spLocks noGrp="1"/>
          </p:cNvSpPr>
          <p:nvPr>
            <p:ph type="dt" sz="half" idx="2" hasCustomPrompt="1"/>
          </p:nvPr>
        </p:nvSpPr>
        <p:spPr>
          <a:xfrm>
            <a:off x="657225" y="6400800"/>
            <a:ext cx="2743200" cy="266700"/>
          </a:xfrm>
        </p:spPr>
        <p:txBody>
          <a:bodyPr/>
          <a:lstStyle>
            <a:lvl1pPr algn="l">
              <a:defRPr sz="1200">
                <a:solidFill>
                  <a:schemeClr val="tx1"/>
                </a:solidFill>
              </a:defRPr>
            </a:lvl1pPr>
          </a:lstStyle>
          <a:p>
            <a:r>
              <a:rPr lang="en-US" altLang="zh-CN"/>
              <a:t>02/10/2025</a:t>
            </a:r>
          </a:p>
        </p:txBody>
      </p:sp>
      <p:sp>
        <p:nvSpPr>
          <p:cNvPr id="6" name="Footer Placeholder 8">
            <a:extLst>
              <a:ext uri="{FF2B5EF4-FFF2-40B4-BE49-F238E27FC236}">
                <a16:creationId xmlns:a16="http://schemas.microsoft.com/office/drawing/2014/main" id="{F1467AA0-A0AC-71F1-C3BF-76C4280C751C}"/>
              </a:ext>
            </a:extLst>
          </p:cNvPr>
          <p:cNvSpPr>
            <a:spLocks noGrp="1"/>
          </p:cNvSpPr>
          <p:nvPr>
            <p:ph type="ftr" sz="quarter" idx="3" hasCustomPrompt="1"/>
          </p:nvPr>
        </p:nvSpPr>
        <p:spPr>
          <a:xfrm>
            <a:off x="3800475" y="6400800"/>
            <a:ext cx="3657600" cy="266700"/>
          </a:xfrm>
        </p:spPr>
        <p:txBody>
          <a:bodyPr/>
          <a:lstStyle>
            <a:lvl1pPr algn="ctr">
              <a:defRPr sz="1200">
                <a:solidFill>
                  <a:schemeClr val="tx1"/>
                </a:solidFill>
              </a:defRPr>
            </a:lvl1pPr>
          </a:lstStyle>
          <a:p>
            <a:r>
              <a:rPr lang="en-US"/>
              <a:t>Sample Footer Text</a:t>
            </a:r>
          </a:p>
        </p:txBody>
      </p:sp>
      <p:sp>
        <p:nvSpPr>
          <p:cNvPr id="7" name="Title Placeholder 6">
            <a:extLst>
              <a:ext uri="{FF2B5EF4-FFF2-40B4-BE49-F238E27FC236}">
                <a16:creationId xmlns:a16="http://schemas.microsoft.com/office/drawing/2014/main" id="{BFA07352-F897-34D1-5AB6-4C8F517304A7}"/>
              </a:ext>
            </a:extLst>
          </p:cNvPr>
          <p:cNvSpPr>
            <a:spLocks noGrp="1"/>
          </p:cNvSpPr>
          <p:nvPr>
            <p:ph type="title"/>
          </p:nvPr>
        </p:nvSpPr>
        <p:spPr>
          <a:xfrm>
            <a:off x="673099" y="365124"/>
            <a:ext cx="10842625" cy="845392"/>
          </a:xfrm>
          <a:prstGeom prst="rect">
            <a:avLst/>
          </a:prstGeom>
        </p:spPr>
        <p:txBody>
          <a:bodyPr vert="horz" lIns="0" tIns="0" rIns="0" bIns="0" rtlCol="0" anchor="b">
            <a:normAutofit/>
          </a:bodyPr>
          <a:lstStyle/>
          <a:p>
            <a:r>
              <a:rPr lang="en-US"/>
              <a:t>Click to edit Master title style</a:t>
            </a:r>
            <a:endParaRPr lang="en-CN"/>
          </a:p>
        </p:txBody>
      </p:sp>
      <p:sp>
        <p:nvSpPr>
          <p:cNvPr id="8" name="Text Placeholder 7">
            <a:extLst>
              <a:ext uri="{FF2B5EF4-FFF2-40B4-BE49-F238E27FC236}">
                <a16:creationId xmlns:a16="http://schemas.microsoft.com/office/drawing/2014/main" id="{55B58B8F-838E-93E3-01B9-6E360FFA4A4C}"/>
              </a:ext>
            </a:extLst>
          </p:cNvPr>
          <p:cNvSpPr>
            <a:spLocks noGrp="1"/>
          </p:cNvSpPr>
          <p:nvPr>
            <p:ph type="body" idx="1"/>
          </p:nvPr>
        </p:nvSpPr>
        <p:spPr>
          <a:xfrm>
            <a:off x="673099" y="1434353"/>
            <a:ext cx="10842625" cy="47426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659" r:id="rId7"/>
    <p:sldLayoutId id="2147483718" r:id="rId8"/>
    <p:sldLayoutId id="2147483719" r:id="rId9"/>
    <p:sldLayoutId id="2147483735" r:id="rId10"/>
    <p:sldLayoutId id="2147483667" r:id="rId11"/>
    <p:sldLayoutId id="2147483668" r:id="rId12"/>
    <p:sldLayoutId id="2147483669" r:id="rId13"/>
    <p:sldLayoutId id="2147483734"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714" r:id="rId41"/>
    <p:sldLayoutId id="2147483715" r:id="rId42"/>
    <p:sldLayoutId id="2147483696" r:id="rId43"/>
    <p:sldLayoutId id="2147483697" r:id="rId44"/>
    <p:sldLayoutId id="2147483698" r:id="rId45"/>
    <p:sldLayoutId id="2147483699" r:id="rId46"/>
    <p:sldLayoutId id="2147483700" r:id="rId47"/>
    <p:sldLayoutId id="2147483701" r:id="rId48"/>
    <p:sldLayoutId id="2147483733" r:id="rId49"/>
    <p:sldLayoutId id="2147483702"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03" r:id="rId64"/>
    <p:sldLayoutId id="2147483704" r:id="rId65"/>
    <p:sldLayoutId id="2147483705" r:id="rId66"/>
    <p:sldLayoutId id="2147483706" r:id="rId67"/>
    <p:sldLayoutId id="2147483707" r:id="rId68"/>
    <p:sldLayoutId id="2147483717" r:id="rId69"/>
  </p:sldLayoutIdLst>
  <p:hf sldNum="0" hdr="0" ft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png"/><Relationship Id="rId3"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34.jpeg"/><Relationship Id="rId3"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498C655C-AA03-DE32-22C2-F8E9215D5E12}"/>
              </a:ext>
            </a:extLst>
          </p:cNvPr>
          <p:cNvSpPr>
            <a:spLocks noGrp="1"/>
          </p:cNvSpPr>
          <p:nvPr>
            <p:ph type="ctrTitle"/>
          </p:nvPr>
        </p:nvSpPr>
        <p:spPr>
          <a:xfrm>
            <a:off x="462867" y="624839"/>
            <a:ext cx="5328920" cy="3979951"/>
          </a:xfrm>
        </p:spPr>
        <p:txBody>
          <a:bodyPr lIns="0" tIns="0" rIns="0" bIns="0">
            <a:noAutofit/>
          </a:bodyPr>
          <a:lstStyle/>
          <a:p>
            <a:r>
              <a:rPr lang="en-US" altLang="zh-CN"/>
              <a:t>Marketing Plan</a:t>
            </a:r>
            <a:endParaRPr lang="zh-CN" altLang="en-US"/>
          </a:p>
        </p:txBody>
      </p:sp>
      <p:sp>
        <p:nvSpPr>
          <p:cNvPr id="15" name="Subetitle">
            <a:extLst>
              <a:ext uri="{FF2B5EF4-FFF2-40B4-BE49-F238E27FC236}">
                <a16:creationId xmlns:a16="http://schemas.microsoft.com/office/drawing/2014/main" id="{70D1022B-BB14-50B2-2802-B879514F172D}"/>
              </a:ext>
            </a:extLst>
          </p:cNvPr>
          <p:cNvSpPr>
            <a:spLocks noGrp="1"/>
          </p:cNvSpPr>
          <p:nvPr>
            <p:ph type="subTitle" idx="1"/>
          </p:nvPr>
        </p:nvSpPr>
        <p:spPr>
          <a:xfrm>
            <a:off x="462867" y="4731335"/>
            <a:ext cx="5328919" cy="1184585"/>
          </a:xfrm>
        </p:spPr>
        <p:txBody>
          <a:bodyPr lIns="0" tIns="0" rIns="0" bIns="0">
            <a:noAutofit/>
          </a:bodyPr>
          <a:lstStyle/>
          <a:p>
            <a:r>
              <a:rPr lang="en-US" altLang="zh-CN"/>
              <a:t>Launch Strategy</a:t>
            </a:r>
            <a:endParaRPr lang="zh-CN" altLang="en-US"/>
          </a:p>
        </p:txBody>
      </p:sp>
      <p:sp>
        <p:nvSpPr>
          <p:cNvPr id="23" name="Text Placeholder 22">
            <a:extLst>
              <a:ext uri="{FF2B5EF4-FFF2-40B4-BE49-F238E27FC236}">
                <a16:creationId xmlns:a16="http://schemas.microsoft.com/office/drawing/2014/main" id="{58BFD4E5-AB08-4651-3703-C1C5FBE2BD9A}"/>
              </a:ext>
            </a:extLst>
          </p:cNvPr>
          <p:cNvSpPr>
            <a:spLocks noGrp="1"/>
          </p:cNvSpPr>
          <p:nvPr>
            <p:ph type="body" sz="quarter" idx="27"/>
          </p:nvPr>
        </p:nvSpPr>
        <p:spPr>
          <a:xfrm>
            <a:off x="462867" y="6024833"/>
            <a:ext cx="2401888" cy="303213"/>
          </a:xfrm>
        </p:spPr>
        <p:txBody>
          <a:bodyPr/>
          <a:lstStyle/>
          <a:p>
            <a:r>
              <a:rPr lang="en-US"/>
              <a:t>Presenter Name</a:t>
            </a:r>
          </a:p>
        </p:txBody>
      </p:sp>
      <p:pic>
        <p:nvPicPr>
          <p:cNvPr id="19" name="Picture Placeholder 18" descr="Confident man standing in a busy office.">
            <a:extLst>
              <a:ext uri="{FF2B5EF4-FFF2-40B4-BE49-F238E27FC236}">
                <a16:creationId xmlns:a16="http://schemas.microsoft.com/office/drawing/2014/main" id="{CB3C59EF-7B41-B87E-17F9-1E0D142CB6C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23" r="23"/>
          <a:stretch/>
        </p:blipFill>
        <p:spPr>
          <a:xfrm>
            <a:off x="7008523" y="1696135"/>
            <a:ext cx="3568330" cy="3721659"/>
          </a:xfrm>
          <a:blipFill>
            <a:blip r:embed="rId3" cstate="screen">
              <a:extLst>
                <a:ext uri="{28A0092B-C50C-407E-A947-70E740481C1C}">
                  <a14:useLocalDpi xmlns:a14="http://schemas.microsoft.com/office/drawing/2010/main"/>
                </a:ext>
              </a:extLst>
            </a:blip>
            <a:srcRect/>
            <a:stretch>
              <a:fillRect/>
            </a:stretch>
          </a:blipFill>
        </p:spPr>
      </p:pic>
      <p:pic>
        <p:nvPicPr>
          <p:cNvPr id="20" name="Picture Placeholder 19" descr="Row of seated people, some writing notes in book on lap">
            <a:extLst>
              <a:ext uri="{FF2B5EF4-FFF2-40B4-BE49-F238E27FC236}">
                <a16:creationId xmlns:a16="http://schemas.microsoft.com/office/drawing/2014/main" id="{BB80A24F-19F6-28E9-6CC1-3990897C46D8}"/>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p:blipFill>
        <p:spPr>
          <a:xfrm>
            <a:off x="9682517" y="4186590"/>
            <a:ext cx="2046616" cy="2046616"/>
          </a:xfrm>
        </p:spPr>
      </p:pic>
    </p:spTree>
    <p:extLst>
      <p:ext uri="{BB962C8B-B14F-4D97-AF65-F5344CB8AC3E}">
        <p14:creationId xmlns:p14="http://schemas.microsoft.com/office/powerpoint/2010/main" val="254328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5C84-1BD9-ECF9-4E39-F7AF748809CD}"/>
              </a:ext>
            </a:extLst>
          </p:cNvPr>
          <p:cNvSpPr>
            <a:spLocks noGrp="1"/>
          </p:cNvSpPr>
          <p:nvPr>
            <p:ph type="title"/>
          </p:nvPr>
        </p:nvSpPr>
        <p:spPr>
          <a:xfrm>
            <a:off x="6324600" y="624838"/>
            <a:ext cx="4953001" cy="4052821"/>
          </a:xfrm>
        </p:spPr>
        <p:txBody>
          <a:bodyPr/>
          <a:lstStyle/>
          <a:p>
            <a:r>
              <a:rPr lang="en-US" altLang="zh-CN" noProof="0"/>
              <a:t>Target</a:t>
            </a:r>
            <a:br>
              <a:rPr lang="en-US" altLang="zh-CN" noProof="0"/>
            </a:br>
            <a:r>
              <a:rPr lang="en-US" altLang="zh-CN" noProof="0"/>
              <a:t>Audience</a:t>
            </a:r>
            <a:endParaRPr lang="en-US"/>
          </a:p>
        </p:txBody>
      </p:sp>
      <p:sp>
        <p:nvSpPr>
          <p:cNvPr id="3" name="Subtitle 2">
            <a:extLst>
              <a:ext uri="{FF2B5EF4-FFF2-40B4-BE49-F238E27FC236}">
                <a16:creationId xmlns:a16="http://schemas.microsoft.com/office/drawing/2014/main" id="{B79E9E85-7215-0A63-48A6-BC8425869EE8}"/>
              </a:ext>
            </a:extLst>
          </p:cNvPr>
          <p:cNvSpPr>
            <a:spLocks noGrp="1"/>
          </p:cNvSpPr>
          <p:nvPr>
            <p:ph type="subTitle" idx="1"/>
          </p:nvPr>
        </p:nvSpPr>
        <p:spPr>
          <a:xfrm>
            <a:off x="6324600" y="4874612"/>
            <a:ext cx="4953001" cy="1271654"/>
          </a:xfrm>
        </p:spPr>
        <p:txBody>
          <a:bodyPr/>
          <a:lstStyle/>
          <a:p>
            <a:r>
              <a:rPr lang="en-US" altLang="zh-CN"/>
              <a:t>Analyzing Customer Demographics and Psychographics</a:t>
            </a:r>
          </a:p>
        </p:txBody>
      </p:sp>
      <p:pic>
        <p:nvPicPr>
          <p:cNvPr id="6" name="Picture Placeholder 13" descr="Woman celebrating in front of a laptop.">
            <a:extLst>
              <a:ext uri="{FF2B5EF4-FFF2-40B4-BE49-F238E27FC236}">
                <a16:creationId xmlns:a16="http://schemas.microsoft.com/office/drawing/2014/main" id="{804666E4-EBA5-791C-4AE5-FB8D5D464291}"/>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914399" y="1304924"/>
            <a:ext cx="2265982" cy="2263334"/>
          </a:xfrm>
        </p:spPr>
      </p:pic>
      <p:pic>
        <p:nvPicPr>
          <p:cNvPr id="7" name="Picture Placeholder 2" descr="Two colleagues collaborating at a computer.">
            <a:extLst>
              <a:ext uri="{FF2B5EF4-FFF2-40B4-BE49-F238E27FC236}">
                <a16:creationId xmlns:a16="http://schemas.microsoft.com/office/drawing/2014/main" id="{39966C76-723F-69B3-0E23-C735EE7CD942}"/>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3179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9540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0E7D3C-F13B-D5A1-45D1-A9823B63A61D}"/>
              </a:ext>
            </a:extLst>
          </p:cNvPr>
          <p:cNvSpPr>
            <a:spLocks noGrp="1"/>
          </p:cNvSpPr>
          <p:nvPr>
            <p:ph type="title"/>
          </p:nvPr>
        </p:nvSpPr>
        <p:spPr>
          <a:xfrm>
            <a:off x="955848" y="831918"/>
            <a:ext cx="10280304" cy="1567481"/>
          </a:xfrm>
        </p:spPr>
        <p:txBody>
          <a:bodyPr lIns="0" tIns="0" rIns="0" bIns="0" anchor="b" anchorCtr="0">
            <a:normAutofit/>
          </a:bodyPr>
          <a:lstStyle/>
          <a:p>
            <a:r>
              <a:rPr lang="en-US" altLang="zh-CN"/>
              <a:t>Customer Segmentation</a:t>
            </a:r>
            <a:endParaRPr lang="zh-CN" altLang="en-US"/>
          </a:p>
        </p:txBody>
      </p:sp>
      <p:sp>
        <p:nvSpPr>
          <p:cNvPr id="10" name="Content Placeholder 9">
            <a:extLst>
              <a:ext uri="{FF2B5EF4-FFF2-40B4-BE49-F238E27FC236}">
                <a16:creationId xmlns:a16="http://schemas.microsoft.com/office/drawing/2014/main" id="{8D0A8A6C-D26E-F496-25AC-33EA62913B19}"/>
              </a:ext>
            </a:extLst>
          </p:cNvPr>
          <p:cNvSpPr>
            <a:spLocks noGrp="1"/>
          </p:cNvSpPr>
          <p:nvPr>
            <p:ph sz="quarter" idx="14"/>
          </p:nvPr>
        </p:nvSpPr>
        <p:spPr>
          <a:xfrm>
            <a:off x="955848" y="2487400"/>
            <a:ext cx="10280304" cy="880640"/>
          </a:xfrm>
        </p:spPr>
        <p:txBody>
          <a:bodyPr>
            <a:normAutofit/>
          </a:bodyPr>
          <a:lstStyle/>
          <a:p>
            <a:r>
              <a:rPr lang="en-US" altLang="zh-CN"/>
              <a:t>Write a comprehensive explanation for this section, including critical points, examples, and supporting arguments to provide clarity and depth. Highlight key details, elaborate on their significance, and ensure the audience fully understands the content.</a:t>
            </a:r>
          </a:p>
        </p:txBody>
      </p:sp>
      <p:pic>
        <p:nvPicPr>
          <p:cNvPr id="6" name="Picture Placeholder 5" descr="Hybrid meeting with in-person and remote participants on a video call.">
            <a:extLst>
              <a:ext uri="{FF2B5EF4-FFF2-40B4-BE49-F238E27FC236}">
                <a16:creationId xmlns:a16="http://schemas.microsoft.com/office/drawing/2014/main" id="{632FDE94-443D-1811-F20E-C638C9C92C1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955848" y="3429000"/>
            <a:ext cx="10280304" cy="2494725"/>
          </a:xfrm>
          <a:blipFill>
            <a:blip r:embed="rId3"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90599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179A-A9D8-D0DF-2793-7FABC00D8AAD}"/>
              </a:ext>
            </a:extLst>
          </p:cNvPr>
          <p:cNvSpPr>
            <a:spLocks noGrp="1"/>
          </p:cNvSpPr>
          <p:nvPr>
            <p:ph type="title"/>
          </p:nvPr>
        </p:nvSpPr>
        <p:spPr>
          <a:xfrm>
            <a:off x="844000" y="378287"/>
            <a:ext cx="10504000" cy="1132258"/>
          </a:xfrm>
        </p:spPr>
        <p:txBody>
          <a:bodyPr/>
          <a:lstStyle/>
          <a:p>
            <a:r>
              <a:rPr lang="en-US" altLang="zh-CN" noProof="0"/>
              <a:t>Buyer Personas</a:t>
            </a:r>
            <a:endParaRPr lang="en-US"/>
          </a:p>
        </p:txBody>
      </p:sp>
      <p:sp>
        <p:nvSpPr>
          <p:cNvPr id="3" name="Text Placeholder 2">
            <a:extLst>
              <a:ext uri="{FF2B5EF4-FFF2-40B4-BE49-F238E27FC236}">
                <a16:creationId xmlns:a16="http://schemas.microsoft.com/office/drawing/2014/main" id="{8AF57C6D-4815-C123-EA44-281D21B35B9D}"/>
              </a:ext>
            </a:extLst>
          </p:cNvPr>
          <p:cNvSpPr>
            <a:spLocks noGrp="1"/>
          </p:cNvSpPr>
          <p:nvPr>
            <p:ph type="body" sz="quarter" idx="21"/>
          </p:nvPr>
        </p:nvSpPr>
        <p:spPr>
          <a:xfrm>
            <a:off x="2165720" y="2474863"/>
            <a:ext cx="3400425" cy="677863"/>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D10748A4-61B8-5070-F87F-D1F8270CC3F8}"/>
              </a:ext>
            </a:extLst>
          </p:cNvPr>
          <p:cNvSpPr>
            <a:spLocks noGrp="1"/>
          </p:cNvSpPr>
          <p:nvPr>
            <p:ph type="body" sz="quarter" idx="26"/>
          </p:nvPr>
        </p:nvSpPr>
        <p:spPr>
          <a:xfrm>
            <a:off x="2168894" y="3211513"/>
            <a:ext cx="3400425" cy="471487"/>
          </a:xfrm>
        </p:spPr>
        <p:txBody>
          <a:bodyPr/>
          <a:lstStyle/>
          <a:p>
            <a:r>
              <a:rPr lang="en-US" altLang="zh-CN"/>
              <a:t>Add a brief subitem here.</a:t>
            </a:r>
            <a:endParaRPr lang="zh-CN" altLang="en-US"/>
          </a:p>
        </p:txBody>
      </p:sp>
      <p:sp>
        <p:nvSpPr>
          <p:cNvPr id="4" name="Text Placeholder 3">
            <a:extLst>
              <a:ext uri="{FF2B5EF4-FFF2-40B4-BE49-F238E27FC236}">
                <a16:creationId xmlns:a16="http://schemas.microsoft.com/office/drawing/2014/main" id="{77D5CED1-4CD7-962A-DC73-0A6E22D67863}"/>
              </a:ext>
            </a:extLst>
          </p:cNvPr>
          <p:cNvSpPr>
            <a:spLocks noGrp="1"/>
          </p:cNvSpPr>
          <p:nvPr>
            <p:ph type="body" sz="quarter" idx="23"/>
          </p:nvPr>
        </p:nvSpPr>
        <p:spPr>
          <a:xfrm>
            <a:off x="6626039" y="2474863"/>
            <a:ext cx="3400425" cy="677863"/>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5A08D15E-A5CF-D45D-354C-85C4436AC6F7}"/>
              </a:ext>
            </a:extLst>
          </p:cNvPr>
          <p:cNvSpPr>
            <a:spLocks noGrp="1"/>
          </p:cNvSpPr>
          <p:nvPr>
            <p:ph type="body" sz="quarter" idx="27"/>
          </p:nvPr>
        </p:nvSpPr>
        <p:spPr>
          <a:xfrm>
            <a:off x="6626038" y="3211513"/>
            <a:ext cx="3400425" cy="471487"/>
          </a:xfrm>
        </p:spPr>
        <p:txBody>
          <a:bodyPr/>
          <a:lstStyle/>
          <a:p>
            <a:r>
              <a:rPr lang="en-US" altLang="zh-CN"/>
              <a:t>Add a brief subitem here.</a:t>
            </a:r>
            <a:endParaRPr lang="zh-CN" altLang="en-US"/>
          </a:p>
        </p:txBody>
      </p:sp>
      <p:sp>
        <p:nvSpPr>
          <p:cNvPr id="5" name="Text Placeholder 4">
            <a:extLst>
              <a:ext uri="{FF2B5EF4-FFF2-40B4-BE49-F238E27FC236}">
                <a16:creationId xmlns:a16="http://schemas.microsoft.com/office/drawing/2014/main" id="{F3E48634-DC55-9F3D-6986-EC1A0FEA1152}"/>
              </a:ext>
            </a:extLst>
          </p:cNvPr>
          <p:cNvSpPr>
            <a:spLocks noGrp="1"/>
          </p:cNvSpPr>
          <p:nvPr>
            <p:ph type="body" sz="quarter" idx="24"/>
          </p:nvPr>
        </p:nvSpPr>
        <p:spPr>
          <a:xfrm>
            <a:off x="2165720" y="3976274"/>
            <a:ext cx="3400425" cy="677863"/>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0CB4FA6C-A4C6-0FF5-12D4-D06994AF6EA7}"/>
              </a:ext>
            </a:extLst>
          </p:cNvPr>
          <p:cNvSpPr>
            <a:spLocks noGrp="1"/>
          </p:cNvSpPr>
          <p:nvPr>
            <p:ph type="body" sz="quarter" idx="28"/>
          </p:nvPr>
        </p:nvSpPr>
        <p:spPr>
          <a:xfrm>
            <a:off x="2160801" y="4704351"/>
            <a:ext cx="3400425" cy="471487"/>
          </a:xfrm>
        </p:spPr>
        <p:txBody>
          <a:bodyPr/>
          <a:lstStyle/>
          <a:p>
            <a:r>
              <a:rPr lang="en-US" altLang="zh-CN"/>
              <a:t>Add a brief subitem here.</a:t>
            </a:r>
            <a:endParaRPr lang="zh-CN" altLang="en-US"/>
          </a:p>
        </p:txBody>
      </p:sp>
      <p:sp>
        <p:nvSpPr>
          <p:cNvPr id="6" name="Text Placeholder 5">
            <a:extLst>
              <a:ext uri="{FF2B5EF4-FFF2-40B4-BE49-F238E27FC236}">
                <a16:creationId xmlns:a16="http://schemas.microsoft.com/office/drawing/2014/main" id="{365BD1DA-0EF6-1527-DAAD-D6B5E6ADC7FE}"/>
              </a:ext>
            </a:extLst>
          </p:cNvPr>
          <p:cNvSpPr>
            <a:spLocks noGrp="1"/>
          </p:cNvSpPr>
          <p:nvPr>
            <p:ph type="body" sz="quarter" idx="25"/>
          </p:nvPr>
        </p:nvSpPr>
        <p:spPr>
          <a:xfrm>
            <a:off x="6626039" y="3976274"/>
            <a:ext cx="3400425" cy="677863"/>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26D2BF2E-2BA7-25A6-AAC6-9F2077AA6A9F}"/>
              </a:ext>
            </a:extLst>
          </p:cNvPr>
          <p:cNvSpPr>
            <a:spLocks noGrp="1"/>
          </p:cNvSpPr>
          <p:nvPr>
            <p:ph type="body" sz="quarter" idx="29"/>
          </p:nvPr>
        </p:nvSpPr>
        <p:spPr>
          <a:xfrm>
            <a:off x="6617945" y="4704351"/>
            <a:ext cx="3400425" cy="471487"/>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397275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21C5-7F99-B0F1-1580-D27303481849}"/>
              </a:ext>
            </a:extLst>
          </p:cNvPr>
          <p:cNvSpPr>
            <a:spLocks noGrp="1"/>
          </p:cNvSpPr>
          <p:nvPr>
            <p:ph type="title"/>
          </p:nvPr>
        </p:nvSpPr>
        <p:spPr>
          <a:xfrm>
            <a:off x="844000" y="382750"/>
            <a:ext cx="10504000" cy="1132258"/>
          </a:xfrm>
        </p:spPr>
        <p:txBody>
          <a:bodyPr/>
          <a:lstStyle/>
          <a:p>
            <a:br>
              <a:rPr lang="en-US" altLang="zh-CN" noProof="0"/>
            </a:br>
            <a:r>
              <a:rPr lang="en-US" altLang="zh-CN" noProof="0"/>
              <a:t>Audience Insights</a:t>
            </a:r>
            <a:endParaRPr lang="en-US"/>
          </a:p>
        </p:txBody>
      </p:sp>
      <p:sp>
        <p:nvSpPr>
          <p:cNvPr id="3" name="Text Placeholder 2">
            <a:extLst>
              <a:ext uri="{FF2B5EF4-FFF2-40B4-BE49-F238E27FC236}">
                <a16:creationId xmlns:a16="http://schemas.microsoft.com/office/drawing/2014/main" id="{CD703E5E-C9CE-EABC-130B-CB1D8033BC56}"/>
              </a:ext>
            </a:extLst>
          </p:cNvPr>
          <p:cNvSpPr>
            <a:spLocks noGrp="1"/>
          </p:cNvSpPr>
          <p:nvPr>
            <p:ph type="body" sz="quarter" idx="21"/>
          </p:nvPr>
        </p:nvSpPr>
        <p:spPr>
          <a:xfrm>
            <a:off x="1478132" y="2516188"/>
            <a:ext cx="4402137" cy="604837"/>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6DE64A36-15A3-BAB6-EB43-6D1D5E718790}"/>
              </a:ext>
            </a:extLst>
          </p:cNvPr>
          <p:cNvSpPr>
            <a:spLocks noGrp="1"/>
          </p:cNvSpPr>
          <p:nvPr>
            <p:ph type="body" sz="quarter" idx="25"/>
          </p:nvPr>
        </p:nvSpPr>
        <p:spPr>
          <a:xfrm>
            <a:off x="1477698" y="3227334"/>
            <a:ext cx="4402137" cy="634323"/>
          </a:xfrm>
        </p:spPr>
        <p:txBody>
          <a:bodyPr/>
          <a:lstStyle/>
          <a:p>
            <a:r>
              <a:rPr lang="en-US" altLang="zh-CN"/>
              <a:t>Provide a detailed subitem that explains its focus and purpose clearly, offering concise insights.</a:t>
            </a:r>
            <a:endParaRPr lang="zh-CN" altLang="en-US"/>
          </a:p>
        </p:txBody>
      </p:sp>
      <p:sp>
        <p:nvSpPr>
          <p:cNvPr id="4" name="Text Placeholder 3">
            <a:extLst>
              <a:ext uri="{FF2B5EF4-FFF2-40B4-BE49-F238E27FC236}">
                <a16:creationId xmlns:a16="http://schemas.microsoft.com/office/drawing/2014/main" id="{B07B7195-39B1-C815-081A-323B671B245D}"/>
              </a:ext>
            </a:extLst>
          </p:cNvPr>
          <p:cNvSpPr>
            <a:spLocks noGrp="1"/>
          </p:cNvSpPr>
          <p:nvPr>
            <p:ph type="body" sz="quarter" idx="22"/>
          </p:nvPr>
        </p:nvSpPr>
        <p:spPr>
          <a:xfrm>
            <a:off x="6311901" y="2528710"/>
            <a:ext cx="4402137" cy="604837"/>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56E09555-0EA4-F275-CBC1-E3B657C74884}"/>
              </a:ext>
            </a:extLst>
          </p:cNvPr>
          <p:cNvSpPr>
            <a:spLocks noGrp="1"/>
          </p:cNvSpPr>
          <p:nvPr>
            <p:ph type="body" sz="quarter" idx="26"/>
          </p:nvPr>
        </p:nvSpPr>
        <p:spPr>
          <a:xfrm>
            <a:off x="6311295" y="3227334"/>
            <a:ext cx="4402137" cy="634323"/>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E9224B31-AD7C-4607-DB3C-EC8B7E01A695}"/>
              </a:ext>
            </a:extLst>
          </p:cNvPr>
          <p:cNvSpPr>
            <a:spLocks noGrp="1"/>
          </p:cNvSpPr>
          <p:nvPr>
            <p:ph type="body" sz="quarter" idx="23"/>
          </p:nvPr>
        </p:nvSpPr>
        <p:spPr>
          <a:xfrm>
            <a:off x="1477698" y="4304160"/>
            <a:ext cx="4402137" cy="604837"/>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3096F212-C3C5-2215-FFF3-26C06E26107F}"/>
              </a:ext>
            </a:extLst>
          </p:cNvPr>
          <p:cNvSpPr>
            <a:spLocks noGrp="1"/>
          </p:cNvSpPr>
          <p:nvPr>
            <p:ph type="body" sz="quarter" idx="27"/>
          </p:nvPr>
        </p:nvSpPr>
        <p:spPr>
          <a:xfrm>
            <a:off x="1477698" y="5046324"/>
            <a:ext cx="4402137" cy="634323"/>
          </a:xfrm>
        </p:spPr>
        <p:txBody>
          <a:bodyPr/>
          <a:lstStyle/>
          <a:p>
            <a:r>
              <a:rPr lang="en-US" altLang="zh-CN"/>
              <a:t>Provide a detailed subitem that explains its focus and purpose clearly, offering concise insights.</a:t>
            </a:r>
            <a:endParaRPr lang="zh-CN" altLang="en-US"/>
          </a:p>
        </p:txBody>
      </p:sp>
      <p:sp>
        <p:nvSpPr>
          <p:cNvPr id="6" name="Text Placeholder 5">
            <a:extLst>
              <a:ext uri="{FF2B5EF4-FFF2-40B4-BE49-F238E27FC236}">
                <a16:creationId xmlns:a16="http://schemas.microsoft.com/office/drawing/2014/main" id="{8A66C29A-3D93-E856-BFDE-571C0D7CD14B}"/>
              </a:ext>
            </a:extLst>
          </p:cNvPr>
          <p:cNvSpPr>
            <a:spLocks noGrp="1"/>
          </p:cNvSpPr>
          <p:nvPr>
            <p:ph type="body" sz="quarter" idx="24"/>
          </p:nvPr>
        </p:nvSpPr>
        <p:spPr>
          <a:xfrm>
            <a:off x="6311901" y="4316682"/>
            <a:ext cx="4402137" cy="604837"/>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E5AAC8F0-9694-1FAF-9F4A-968B64A7C979}"/>
              </a:ext>
            </a:extLst>
          </p:cNvPr>
          <p:cNvSpPr>
            <a:spLocks noGrp="1"/>
          </p:cNvSpPr>
          <p:nvPr>
            <p:ph type="body" sz="quarter" idx="28"/>
          </p:nvPr>
        </p:nvSpPr>
        <p:spPr>
          <a:xfrm>
            <a:off x="6311295" y="5046324"/>
            <a:ext cx="4402137" cy="634323"/>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278232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38BC-8324-CC1C-3B04-C053DD301112}"/>
              </a:ext>
            </a:extLst>
          </p:cNvPr>
          <p:cNvSpPr>
            <a:spLocks noGrp="1"/>
          </p:cNvSpPr>
          <p:nvPr>
            <p:ph type="title"/>
          </p:nvPr>
        </p:nvSpPr>
        <p:spPr>
          <a:xfrm>
            <a:off x="701675" y="624839"/>
            <a:ext cx="5397499" cy="4052819"/>
          </a:xfrm>
        </p:spPr>
        <p:txBody>
          <a:bodyPr/>
          <a:lstStyle/>
          <a:p>
            <a:r>
              <a:rPr lang="en-US" altLang="zh-CN" noProof="0"/>
              <a:t>Marketing Strategies</a:t>
            </a:r>
            <a:endParaRPr lang="en-US"/>
          </a:p>
        </p:txBody>
      </p:sp>
      <p:sp>
        <p:nvSpPr>
          <p:cNvPr id="3" name="Subtitle 2">
            <a:extLst>
              <a:ext uri="{FF2B5EF4-FFF2-40B4-BE49-F238E27FC236}">
                <a16:creationId xmlns:a16="http://schemas.microsoft.com/office/drawing/2014/main" id="{412F6AA8-9B2E-37AA-2293-3B74D007BFDE}"/>
              </a:ext>
            </a:extLst>
          </p:cNvPr>
          <p:cNvSpPr>
            <a:spLocks noGrp="1"/>
          </p:cNvSpPr>
          <p:nvPr>
            <p:ph type="subTitle" idx="1"/>
          </p:nvPr>
        </p:nvSpPr>
        <p:spPr>
          <a:xfrm>
            <a:off x="701675" y="4820704"/>
            <a:ext cx="5397499" cy="1336256"/>
          </a:xfrm>
        </p:spPr>
        <p:txBody>
          <a:bodyPr/>
          <a:lstStyle/>
          <a:p>
            <a:r>
              <a:rPr lang="en-US" altLang="zh-CN"/>
              <a:t>Strategizing to Engage the Target</a:t>
            </a:r>
          </a:p>
        </p:txBody>
      </p:sp>
      <p:pic>
        <p:nvPicPr>
          <p:cNvPr id="6" name="Picture Placeholder 8" descr="Employee using laptop in office">
            <a:extLst>
              <a:ext uri="{FF2B5EF4-FFF2-40B4-BE49-F238E27FC236}">
                <a16:creationId xmlns:a16="http://schemas.microsoft.com/office/drawing/2014/main" id="{1CDC0AED-0709-5243-555D-BCD7C40C2BBA}"/>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6756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Woman taking a break">
            <a:extLst>
              <a:ext uri="{FF2B5EF4-FFF2-40B4-BE49-F238E27FC236}">
                <a16:creationId xmlns:a16="http://schemas.microsoft.com/office/drawing/2014/main" id="{795F8449-BFAB-37DF-BFCF-47135721E43F}"/>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l="82" r="82"/>
          <a:stretch/>
        </p:blipFill>
        <p:spPr>
          <a:xfrm>
            <a:off x="9021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7082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3F9A-5F4B-6B51-64FC-B53231595D7D}"/>
              </a:ext>
            </a:extLst>
          </p:cNvPr>
          <p:cNvSpPr>
            <a:spLocks noGrp="1"/>
          </p:cNvSpPr>
          <p:nvPr>
            <p:ph type="title"/>
          </p:nvPr>
        </p:nvSpPr>
        <p:spPr>
          <a:xfrm>
            <a:off x="844000" y="387209"/>
            <a:ext cx="10504000" cy="1132258"/>
          </a:xfrm>
        </p:spPr>
        <p:txBody>
          <a:bodyPr/>
          <a:lstStyle/>
          <a:p>
            <a:br>
              <a:rPr lang="en-US" altLang="zh-CN" noProof="0"/>
            </a:br>
            <a:r>
              <a:rPr lang="en-US" altLang="zh-CN" noProof="0"/>
              <a:t>Digital Marketing Plan</a:t>
            </a:r>
            <a:endParaRPr lang="en-US"/>
          </a:p>
        </p:txBody>
      </p:sp>
      <p:sp>
        <p:nvSpPr>
          <p:cNvPr id="3" name="Text Placeholder 2">
            <a:extLst>
              <a:ext uri="{FF2B5EF4-FFF2-40B4-BE49-F238E27FC236}">
                <a16:creationId xmlns:a16="http://schemas.microsoft.com/office/drawing/2014/main" id="{BB7CEA50-F3E0-9AF8-F20F-7C95E0B3BD5E}"/>
              </a:ext>
            </a:extLst>
          </p:cNvPr>
          <p:cNvSpPr>
            <a:spLocks noGrp="1"/>
          </p:cNvSpPr>
          <p:nvPr>
            <p:ph type="body" sz="quarter" idx="13"/>
          </p:nvPr>
        </p:nvSpPr>
        <p:spPr>
          <a:xfrm>
            <a:off x="1098863" y="2853615"/>
            <a:ext cx="1947862" cy="1039812"/>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995B18F8-7EDF-0906-8037-CE20132DF724}"/>
              </a:ext>
            </a:extLst>
          </p:cNvPr>
          <p:cNvSpPr>
            <a:spLocks noGrp="1"/>
          </p:cNvSpPr>
          <p:nvPr>
            <p:ph type="body" sz="quarter" idx="21"/>
          </p:nvPr>
        </p:nvSpPr>
        <p:spPr>
          <a:xfrm>
            <a:off x="1098863" y="4016499"/>
            <a:ext cx="1947862" cy="1279525"/>
          </a:xfrm>
        </p:spPr>
        <p:txBody>
          <a:bodyPr/>
          <a:lstStyle/>
          <a:p>
            <a:r>
              <a:rPr lang="en-US" altLang="zh-CN"/>
              <a:t>Add a brief subitem here.</a:t>
            </a:r>
            <a:endParaRPr lang="zh-CN" altLang="en-US"/>
          </a:p>
        </p:txBody>
      </p:sp>
      <p:sp>
        <p:nvSpPr>
          <p:cNvPr id="4" name="Text Placeholder 3">
            <a:extLst>
              <a:ext uri="{FF2B5EF4-FFF2-40B4-BE49-F238E27FC236}">
                <a16:creationId xmlns:a16="http://schemas.microsoft.com/office/drawing/2014/main" id="{F5D249C6-1865-7098-885E-7FDFD7431338}"/>
              </a:ext>
            </a:extLst>
          </p:cNvPr>
          <p:cNvSpPr>
            <a:spLocks noGrp="1"/>
          </p:cNvSpPr>
          <p:nvPr>
            <p:ph type="body" sz="quarter" idx="15"/>
          </p:nvPr>
        </p:nvSpPr>
        <p:spPr>
          <a:xfrm>
            <a:off x="3781065" y="2853615"/>
            <a:ext cx="1947862" cy="1039812"/>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CE529876-3031-0AC1-66B3-EA509C6FD465}"/>
              </a:ext>
            </a:extLst>
          </p:cNvPr>
          <p:cNvSpPr>
            <a:spLocks noGrp="1"/>
          </p:cNvSpPr>
          <p:nvPr>
            <p:ph type="body" sz="quarter" idx="22"/>
          </p:nvPr>
        </p:nvSpPr>
        <p:spPr>
          <a:xfrm>
            <a:off x="3780824" y="4016499"/>
            <a:ext cx="1947862" cy="1279525"/>
          </a:xfrm>
        </p:spPr>
        <p:txBody>
          <a:bodyPr/>
          <a:lstStyle/>
          <a:p>
            <a:r>
              <a:rPr lang="en-US" altLang="zh-CN"/>
              <a:t>Add a brief subitem here.</a:t>
            </a:r>
            <a:endParaRPr lang="zh-CN" altLang="en-US"/>
          </a:p>
        </p:txBody>
      </p:sp>
      <p:sp>
        <p:nvSpPr>
          <p:cNvPr id="5" name="Text Placeholder 4">
            <a:extLst>
              <a:ext uri="{FF2B5EF4-FFF2-40B4-BE49-F238E27FC236}">
                <a16:creationId xmlns:a16="http://schemas.microsoft.com/office/drawing/2014/main" id="{72374B70-7D8F-B8E5-DFCD-FEA1C8746C79}"/>
              </a:ext>
            </a:extLst>
          </p:cNvPr>
          <p:cNvSpPr>
            <a:spLocks noGrp="1"/>
          </p:cNvSpPr>
          <p:nvPr>
            <p:ph type="body" sz="quarter" idx="17"/>
          </p:nvPr>
        </p:nvSpPr>
        <p:spPr>
          <a:xfrm>
            <a:off x="6470387" y="2853615"/>
            <a:ext cx="1947862" cy="1039812"/>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D36E27C1-C9B2-24BB-40B0-AE254C89A4D7}"/>
              </a:ext>
            </a:extLst>
          </p:cNvPr>
          <p:cNvSpPr>
            <a:spLocks noGrp="1"/>
          </p:cNvSpPr>
          <p:nvPr>
            <p:ph type="body" sz="quarter" idx="23"/>
          </p:nvPr>
        </p:nvSpPr>
        <p:spPr>
          <a:xfrm>
            <a:off x="6477507" y="4041453"/>
            <a:ext cx="1947862" cy="1279525"/>
          </a:xfrm>
        </p:spPr>
        <p:txBody>
          <a:bodyPr/>
          <a:lstStyle/>
          <a:p>
            <a:r>
              <a:rPr lang="en-US" altLang="zh-CN"/>
              <a:t>Add a brief subitem here.</a:t>
            </a:r>
            <a:endParaRPr lang="zh-CN" altLang="en-US"/>
          </a:p>
        </p:txBody>
      </p:sp>
      <p:sp>
        <p:nvSpPr>
          <p:cNvPr id="6" name="Text Placeholder 5">
            <a:extLst>
              <a:ext uri="{FF2B5EF4-FFF2-40B4-BE49-F238E27FC236}">
                <a16:creationId xmlns:a16="http://schemas.microsoft.com/office/drawing/2014/main" id="{90EE0CA6-6E79-5A88-766F-79CD382B2A33}"/>
              </a:ext>
            </a:extLst>
          </p:cNvPr>
          <p:cNvSpPr>
            <a:spLocks noGrp="1"/>
          </p:cNvSpPr>
          <p:nvPr>
            <p:ph type="body" sz="quarter" idx="19"/>
          </p:nvPr>
        </p:nvSpPr>
        <p:spPr>
          <a:xfrm>
            <a:off x="9159468" y="2853615"/>
            <a:ext cx="1947862" cy="1039812"/>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AB414FA2-4D6B-8F3A-7806-D044FE3996A7}"/>
              </a:ext>
            </a:extLst>
          </p:cNvPr>
          <p:cNvSpPr>
            <a:spLocks noGrp="1"/>
          </p:cNvSpPr>
          <p:nvPr>
            <p:ph type="body" sz="quarter" idx="24"/>
          </p:nvPr>
        </p:nvSpPr>
        <p:spPr>
          <a:xfrm>
            <a:off x="9159468" y="4041453"/>
            <a:ext cx="1947862" cy="1279525"/>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6330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8">
            <a:extLst>
              <a:ext uri="{FF2B5EF4-FFF2-40B4-BE49-F238E27FC236}">
                <a16:creationId xmlns:a16="http://schemas.microsoft.com/office/drawing/2014/main" id="{12B20CD3-B604-B03C-1A8A-F80F970EE1E0}"/>
              </a:ext>
              <a:ext uri="{C183D7F6-B498-43B3-948B-1728B52AA6E4}">
                <adec:decorative xmlns:adec="http://schemas.microsoft.com/office/drawing/2017/decorative" val="0"/>
              </a:ext>
            </a:extLst>
          </p:cNvPr>
          <p:cNvSpPr txBox="1">
            <a:spLocks noGrp="1"/>
          </p:cNvSpPr>
          <p:nvPr>
            <p:ph type="title"/>
          </p:nvPr>
        </p:nvSpPr>
        <p:spPr>
          <a:xfrm>
            <a:off x="1263892" y="382748"/>
            <a:ext cx="4704729" cy="2401092"/>
          </a:xfrm>
          <a:noFill/>
        </p:spPr>
        <p:txBody>
          <a:bodyPr wrap="square" lIns="0" tIns="0" rIns="0" bIns="0" rtlCol="0" anchor="b" anchorCtr="0">
            <a:noAutofit/>
          </a:bodyPr>
          <a:lstStyle>
            <a:defPPr>
              <a:defRPr lang="en-US"/>
            </a:defPPr>
            <a:lvl1pPr>
              <a:spcBef>
                <a:spcPct val="0"/>
              </a:spcBef>
              <a:defRPr sz="3600" b="1">
                <a:latin typeface="+mj-lt"/>
              </a:defRPr>
            </a:lvl1pPr>
          </a:lstStyle>
          <a:p>
            <a:r>
              <a:rPr lang="en-US" altLang="zh-CN"/>
              <a:t>Partnerships and Collaborations</a:t>
            </a:r>
          </a:p>
        </p:txBody>
      </p:sp>
      <p:sp>
        <p:nvSpPr>
          <p:cNvPr id="129" name="Text Placeholder 128">
            <a:extLst>
              <a:ext uri="{FF2B5EF4-FFF2-40B4-BE49-F238E27FC236}">
                <a16:creationId xmlns:a16="http://schemas.microsoft.com/office/drawing/2014/main" id="{C2E8B994-EF66-FAEF-1FA8-41EFDD9473E0}"/>
              </a:ext>
            </a:extLst>
          </p:cNvPr>
          <p:cNvSpPr>
            <a:spLocks noGrp="1"/>
          </p:cNvSpPr>
          <p:nvPr>
            <p:ph type="body" sz="quarter" idx="13"/>
          </p:nvPr>
        </p:nvSpPr>
        <p:spPr>
          <a:xfrm>
            <a:off x="1558145" y="3101017"/>
            <a:ext cx="3825875" cy="604838"/>
          </a:xfrm>
        </p:spPr>
        <p:txBody>
          <a:bodyPr/>
          <a:lstStyle/>
          <a:p>
            <a:r>
              <a:rPr lang="en-US" altLang="zh-CN"/>
              <a:t>Item title</a:t>
            </a:r>
            <a:endParaRPr lang="zh-CN" altLang="en-US"/>
          </a:p>
        </p:txBody>
      </p:sp>
      <p:sp>
        <p:nvSpPr>
          <p:cNvPr id="133" name="Text Placeholder 132">
            <a:extLst>
              <a:ext uri="{FF2B5EF4-FFF2-40B4-BE49-F238E27FC236}">
                <a16:creationId xmlns:a16="http://schemas.microsoft.com/office/drawing/2014/main" id="{D0D8282B-E10D-1EA1-6B2F-564123BC1342}"/>
              </a:ext>
            </a:extLst>
          </p:cNvPr>
          <p:cNvSpPr>
            <a:spLocks noGrp="1"/>
          </p:cNvSpPr>
          <p:nvPr>
            <p:ph type="body" sz="quarter" idx="23"/>
          </p:nvPr>
        </p:nvSpPr>
        <p:spPr>
          <a:xfrm>
            <a:off x="1558145" y="3784673"/>
            <a:ext cx="3825875" cy="496887"/>
          </a:xfrm>
        </p:spPr>
        <p:txBody>
          <a:bodyPr/>
          <a:lstStyle/>
          <a:p>
            <a:r>
              <a:rPr lang="en-US" altLang="zh-CN"/>
              <a:t>Add a brief subitem here.</a:t>
            </a:r>
          </a:p>
        </p:txBody>
      </p:sp>
      <p:sp>
        <p:nvSpPr>
          <p:cNvPr id="131" name="Text Placeholder 130">
            <a:extLst>
              <a:ext uri="{FF2B5EF4-FFF2-40B4-BE49-F238E27FC236}">
                <a16:creationId xmlns:a16="http://schemas.microsoft.com/office/drawing/2014/main" id="{469D608D-F9AE-7CE6-DC40-581E59EDE9A8}"/>
              </a:ext>
            </a:extLst>
          </p:cNvPr>
          <p:cNvSpPr>
            <a:spLocks noGrp="1"/>
          </p:cNvSpPr>
          <p:nvPr>
            <p:ph type="body" sz="quarter" idx="15"/>
          </p:nvPr>
        </p:nvSpPr>
        <p:spPr>
          <a:xfrm>
            <a:off x="1558145" y="4569765"/>
            <a:ext cx="3825875" cy="604838"/>
          </a:xfrm>
        </p:spPr>
        <p:txBody>
          <a:bodyPr/>
          <a:lstStyle/>
          <a:p>
            <a:r>
              <a:rPr lang="en-US" altLang="zh-CN"/>
              <a:t>Item title</a:t>
            </a:r>
            <a:endParaRPr lang="zh-CN" altLang="en-US"/>
          </a:p>
        </p:txBody>
      </p:sp>
      <p:sp>
        <p:nvSpPr>
          <p:cNvPr id="136" name="Text Placeholder 135">
            <a:extLst>
              <a:ext uri="{FF2B5EF4-FFF2-40B4-BE49-F238E27FC236}">
                <a16:creationId xmlns:a16="http://schemas.microsoft.com/office/drawing/2014/main" id="{345D8CE5-AF45-167E-368D-DF72EF2BC836}"/>
              </a:ext>
            </a:extLst>
          </p:cNvPr>
          <p:cNvSpPr>
            <a:spLocks noGrp="1"/>
          </p:cNvSpPr>
          <p:nvPr>
            <p:ph type="body" sz="quarter" idx="24"/>
          </p:nvPr>
        </p:nvSpPr>
        <p:spPr>
          <a:xfrm>
            <a:off x="1558145" y="5262203"/>
            <a:ext cx="3825875" cy="496887"/>
          </a:xfrm>
        </p:spPr>
        <p:txBody>
          <a:bodyPr/>
          <a:lstStyle/>
          <a:p>
            <a:r>
              <a:rPr lang="en-US" altLang="zh-CN"/>
              <a:t>Add a brief subitem here.</a:t>
            </a:r>
          </a:p>
        </p:txBody>
      </p:sp>
      <p:sp>
        <p:nvSpPr>
          <p:cNvPr id="121" name="Text Placeholder 120">
            <a:extLst>
              <a:ext uri="{FF2B5EF4-FFF2-40B4-BE49-F238E27FC236}">
                <a16:creationId xmlns:a16="http://schemas.microsoft.com/office/drawing/2014/main" id="{B2640623-C07A-7855-8E0B-ED3AD1061D8B}"/>
              </a:ext>
            </a:extLst>
          </p:cNvPr>
          <p:cNvSpPr>
            <a:spLocks noGrp="1"/>
          </p:cNvSpPr>
          <p:nvPr>
            <p:ph type="body" sz="quarter" idx="21"/>
          </p:nvPr>
        </p:nvSpPr>
        <p:spPr>
          <a:xfrm>
            <a:off x="6601913" y="1620761"/>
            <a:ext cx="3825875" cy="604838"/>
          </a:xfrm>
        </p:spPr>
        <p:txBody>
          <a:bodyPr/>
          <a:lstStyle/>
          <a:p>
            <a:r>
              <a:rPr lang="en-US" altLang="zh-CN"/>
              <a:t>Item title</a:t>
            </a:r>
            <a:endParaRPr lang="zh-CN" altLang="en-US"/>
          </a:p>
        </p:txBody>
      </p:sp>
      <p:sp>
        <p:nvSpPr>
          <p:cNvPr id="139" name="Text Placeholder 138">
            <a:extLst>
              <a:ext uri="{FF2B5EF4-FFF2-40B4-BE49-F238E27FC236}">
                <a16:creationId xmlns:a16="http://schemas.microsoft.com/office/drawing/2014/main" id="{54865DA9-5E46-22B4-AAB1-1808011E971B}"/>
              </a:ext>
            </a:extLst>
          </p:cNvPr>
          <p:cNvSpPr>
            <a:spLocks noGrp="1"/>
          </p:cNvSpPr>
          <p:nvPr>
            <p:ph type="body" sz="quarter" idx="27"/>
          </p:nvPr>
        </p:nvSpPr>
        <p:spPr>
          <a:xfrm>
            <a:off x="6600914" y="2304417"/>
            <a:ext cx="3825875" cy="496887"/>
          </a:xfrm>
        </p:spPr>
        <p:txBody>
          <a:bodyPr/>
          <a:lstStyle/>
          <a:p>
            <a:r>
              <a:rPr lang="en-US" altLang="zh-CN"/>
              <a:t>Add a brief subitem here.</a:t>
            </a:r>
          </a:p>
        </p:txBody>
      </p:sp>
      <p:sp>
        <p:nvSpPr>
          <p:cNvPr id="117" name="Text Placeholder 116">
            <a:extLst>
              <a:ext uri="{FF2B5EF4-FFF2-40B4-BE49-F238E27FC236}">
                <a16:creationId xmlns:a16="http://schemas.microsoft.com/office/drawing/2014/main" id="{7BF6FB73-C628-E70D-122F-C3161C22F293}"/>
              </a:ext>
            </a:extLst>
          </p:cNvPr>
          <p:cNvSpPr>
            <a:spLocks noGrp="1"/>
          </p:cNvSpPr>
          <p:nvPr>
            <p:ph type="body" sz="quarter" idx="17"/>
          </p:nvPr>
        </p:nvSpPr>
        <p:spPr>
          <a:xfrm>
            <a:off x="6602147" y="3101017"/>
            <a:ext cx="3825875" cy="604838"/>
          </a:xfrm>
        </p:spPr>
        <p:txBody>
          <a:bodyPr/>
          <a:lstStyle/>
          <a:p>
            <a:r>
              <a:rPr lang="en-US" altLang="zh-CN"/>
              <a:t>Item title</a:t>
            </a:r>
            <a:endParaRPr lang="zh-CN" altLang="en-US"/>
          </a:p>
        </p:txBody>
      </p:sp>
      <p:sp>
        <p:nvSpPr>
          <p:cNvPr id="138" name="Text Placeholder 137">
            <a:extLst>
              <a:ext uri="{FF2B5EF4-FFF2-40B4-BE49-F238E27FC236}">
                <a16:creationId xmlns:a16="http://schemas.microsoft.com/office/drawing/2014/main" id="{986F823B-8DBE-6148-0F83-AF8FC9DB201E}"/>
              </a:ext>
            </a:extLst>
          </p:cNvPr>
          <p:cNvSpPr>
            <a:spLocks noGrp="1"/>
          </p:cNvSpPr>
          <p:nvPr>
            <p:ph type="body" sz="quarter" idx="26"/>
          </p:nvPr>
        </p:nvSpPr>
        <p:spPr>
          <a:xfrm>
            <a:off x="6600914" y="3784673"/>
            <a:ext cx="3825875" cy="496887"/>
          </a:xfrm>
        </p:spPr>
        <p:txBody>
          <a:bodyPr/>
          <a:lstStyle/>
          <a:p>
            <a:r>
              <a:rPr lang="en-US" altLang="zh-CN"/>
              <a:t>Add a brief subitem here.</a:t>
            </a:r>
          </a:p>
        </p:txBody>
      </p:sp>
      <p:sp>
        <p:nvSpPr>
          <p:cNvPr id="119" name="Text Placeholder 118">
            <a:extLst>
              <a:ext uri="{FF2B5EF4-FFF2-40B4-BE49-F238E27FC236}">
                <a16:creationId xmlns:a16="http://schemas.microsoft.com/office/drawing/2014/main" id="{0FBD2525-EAE3-B7F7-B808-2C810769E59C}"/>
              </a:ext>
            </a:extLst>
          </p:cNvPr>
          <p:cNvSpPr>
            <a:spLocks noGrp="1"/>
          </p:cNvSpPr>
          <p:nvPr>
            <p:ph type="body" sz="quarter" idx="19"/>
          </p:nvPr>
        </p:nvSpPr>
        <p:spPr>
          <a:xfrm>
            <a:off x="6602030" y="4569765"/>
            <a:ext cx="3825875" cy="604838"/>
          </a:xfrm>
        </p:spPr>
        <p:txBody>
          <a:bodyPr/>
          <a:lstStyle/>
          <a:p>
            <a:r>
              <a:rPr lang="en-US" altLang="zh-CN"/>
              <a:t>Item title</a:t>
            </a:r>
            <a:endParaRPr lang="zh-CN" altLang="en-US"/>
          </a:p>
        </p:txBody>
      </p:sp>
      <p:sp>
        <p:nvSpPr>
          <p:cNvPr id="137" name="Text Placeholder 136">
            <a:extLst>
              <a:ext uri="{FF2B5EF4-FFF2-40B4-BE49-F238E27FC236}">
                <a16:creationId xmlns:a16="http://schemas.microsoft.com/office/drawing/2014/main" id="{D0835864-2730-A935-2DFC-BD31D9B4C19E}"/>
              </a:ext>
            </a:extLst>
          </p:cNvPr>
          <p:cNvSpPr>
            <a:spLocks noGrp="1"/>
          </p:cNvSpPr>
          <p:nvPr>
            <p:ph type="body" sz="quarter" idx="25"/>
          </p:nvPr>
        </p:nvSpPr>
        <p:spPr>
          <a:xfrm>
            <a:off x="6600914" y="5262203"/>
            <a:ext cx="3825875" cy="496887"/>
          </a:xfrm>
        </p:spPr>
        <p:txBody>
          <a:bodyPr/>
          <a:lstStyle/>
          <a:p>
            <a:r>
              <a:rPr lang="en-US" altLang="zh-CN"/>
              <a:t>Add a brief subitem here.</a:t>
            </a:r>
          </a:p>
        </p:txBody>
      </p:sp>
    </p:spTree>
    <p:extLst>
      <p:ext uri="{BB962C8B-B14F-4D97-AF65-F5344CB8AC3E}">
        <p14:creationId xmlns:p14="http://schemas.microsoft.com/office/powerpoint/2010/main" val="142686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0FCA-B57A-C172-15F5-7C954EA7AFA4}"/>
              </a:ext>
            </a:extLst>
          </p:cNvPr>
          <p:cNvSpPr>
            <a:spLocks noGrp="1"/>
          </p:cNvSpPr>
          <p:nvPr>
            <p:ph type="title"/>
          </p:nvPr>
        </p:nvSpPr>
        <p:spPr>
          <a:xfrm>
            <a:off x="6324600" y="624838"/>
            <a:ext cx="4953001" cy="4052821"/>
          </a:xfrm>
        </p:spPr>
        <p:txBody>
          <a:bodyPr/>
          <a:lstStyle/>
          <a:p>
            <a:r>
              <a:rPr lang="en-US" altLang="zh-CN" noProof="0"/>
              <a:t>Launch Timeline</a:t>
            </a:r>
            <a:endParaRPr lang="en-US"/>
          </a:p>
        </p:txBody>
      </p:sp>
      <p:sp>
        <p:nvSpPr>
          <p:cNvPr id="3" name="Subtitle 2">
            <a:extLst>
              <a:ext uri="{FF2B5EF4-FFF2-40B4-BE49-F238E27FC236}">
                <a16:creationId xmlns:a16="http://schemas.microsoft.com/office/drawing/2014/main" id="{B884BFD4-BA6D-FB5C-CE4E-F6789310A91D}"/>
              </a:ext>
            </a:extLst>
          </p:cNvPr>
          <p:cNvSpPr>
            <a:spLocks noGrp="1"/>
          </p:cNvSpPr>
          <p:nvPr>
            <p:ph type="subTitle" idx="1"/>
          </p:nvPr>
        </p:nvSpPr>
        <p:spPr>
          <a:xfrm>
            <a:off x="6324600" y="4874612"/>
            <a:ext cx="4953001" cy="1271654"/>
          </a:xfrm>
        </p:spPr>
        <p:txBody>
          <a:bodyPr/>
          <a:lstStyle/>
          <a:p>
            <a:r>
              <a:rPr lang="en-US" altLang="zh-CN"/>
              <a:t>Team Goals Alignment</a:t>
            </a:r>
          </a:p>
        </p:txBody>
      </p:sp>
      <p:pic>
        <p:nvPicPr>
          <p:cNvPr id="6" name="Picture Placeholder 8" descr="Girl working on a machine">
            <a:extLst>
              <a:ext uri="{FF2B5EF4-FFF2-40B4-BE49-F238E27FC236}">
                <a16:creationId xmlns:a16="http://schemas.microsoft.com/office/drawing/2014/main" id="{62AD83B5-A2A0-B5AF-C881-43A857689CB3}"/>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a:stretch/>
        </p:blipFill>
        <p:spPr>
          <a:xfrm>
            <a:off x="914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Person reading book.">
            <a:extLst>
              <a:ext uri="{FF2B5EF4-FFF2-40B4-BE49-F238E27FC236}">
                <a16:creationId xmlns:a16="http://schemas.microsoft.com/office/drawing/2014/main" id="{D2DA83E8-60BE-9DC2-F13B-D04EE8FE06E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p:blipFill>
        <p:spPr>
          <a:xfrm>
            <a:off x="3179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45359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CB38-6990-2DD5-9478-FAA0EB2EC9FF}"/>
              </a:ext>
            </a:extLst>
          </p:cNvPr>
          <p:cNvSpPr>
            <a:spLocks noGrp="1"/>
          </p:cNvSpPr>
          <p:nvPr>
            <p:ph type="title"/>
          </p:nvPr>
        </p:nvSpPr>
        <p:spPr>
          <a:xfrm>
            <a:off x="838200" y="382747"/>
            <a:ext cx="10515600" cy="1126013"/>
          </a:xfrm>
        </p:spPr>
        <p:txBody>
          <a:bodyPr/>
          <a:lstStyle/>
          <a:p>
            <a:br>
              <a:rPr lang="en-US" altLang="zh-CN" noProof="0"/>
            </a:br>
            <a:r>
              <a:rPr lang="en-US" altLang="zh-CN" noProof="0"/>
              <a:t>Pre-Launch Activities</a:t>
            </a:r>
            <a:endParaRPr lang="en-US"/>
          </a:p>
        </p:txBody>
      </p:sp>
      <p:sp>
        <p:nvSpPr>
          <p:cNvPr id="3" name="Text Placeholder 2">
            <a:extLst>
              <a:ext uri="{FF2B5EF4-FFF2-40B4-BE49-F238E27FC236}">
                <a16:creationId xmlns:a16="http://schemas.microsoft.com/office/drawing/2014/main" id="{CFDA1807-AC05-7511-A878-F6A598DF5027}"/>
              </a:ext>
            </a:extLst>
          </p:cNvPr>
          <p:cNvSpPr>
            <a:spLocks noGrp="1"/>
          </p:cNvSpPr>
          <p:nvPr>
            <p:ph type="body" sz="quarter" idx="13"/>
          </p:nvPr>
        </p:nvSpPr>
        <p:spPr>
          <a:xfrm>
            <a:off x="806451" y="3404978"/>
            <a:ext cx="2516187" cy="812800"/>
          </a:xfrm>
        </p:spPr>
        <p:txBody>
          <a:bodyPr/>
          <a:lstStyle/>
          <a:p>
            <a:r>
              <a:rPr lang="en-US" altLang="zh-CN"/>
              <a:t>Item title</a:t>
            </a:r>
          </a:p>
        </p:txBody>
      </p:sp>
      <p:sp>
        <p:nvSpPr>
          <p:cNvPr id="7" name="Text Placeholder 6">
            <a:extLst>
              <a:ext uri="{FF2B5EF4-FFF2-40B4-BE49-F238E27FC236}">
                <a16:creationId xmlns:a16="http://schemas.microsoft.com/office/drawing/2014/main" id="{A209E110-BC99-932C-B27D-ADB0D16B20AC}"/>
              </a:ext>
            </a:extLst>
          </p:cNvPr>
          <p:cNvSpPr>
            <a:spLocks noGrp="1"/>
          </p:cNvSpPr>
          <p:nvPr>
            <p:ph type="body" sz="quarter" idx="21"/>
          </p:nvPr>
        </p:nvSpPr>
        <p:spPr>
          <a:xfrm>
            <a:off x="806450" y="4273341"/>
            <a:ext cx="2516188" cy="1443037"/>
          </a:xfrm>
        </p:spPr>
        <p:txBody>
          <a:bodyPr/>
          <a:lstStyle/>
          <a:p>
            <a:r>
              <a:rPr lang="en-US" altLang="zh-CN"/>
              <a:t>Add a brief subitem here.</a:t>
            </a:r>
          </a:p>
        </p:txBody>
      </p:sp>
      <p:sp>
        <p:nvSpPr>
          <p:cNvPr id="4" name="Text Placeholder 3">
            <a:extLst>
              <a:ext uri="{FF2B5EF4-FFF2-40B4-BE49-F238E27FC236}">
                <a16:creationId xmlns:a16="http://schemas.microsoft.com/office/drawing/2014/main" id="{98D0B5F7-4F15-1B5D-C788-C0EE5FA5576B}"/>
              </a:ext>
            </a:extLst>
          </p:cNvPr>
          <p:cNvSpPr>
            <a:spLocks noGrp="1"/>
          </p:cNvSpPr>
          <p:nvPr>
            <p:ph type="body" sz="quarter" idx="15"/>
          </p:nvPr>
        </p:nvSpPr>
        <p:spPr>
          <a:xfrm>
            <a:off x="3510757" y="3404978"/>
            <a:ext cx="2516187" cy="812800"/>
          </a:xfrm>
        </p:spPr>
        <p:txBody>
          <a:bodyPr/>
          <a:lstStyle/>
          <a:p>
            <a:r>
              <a:rPr lang="en-US" altLang="zh-CN"/>
              <a:t>Item title</a:t>
            </a:r>
          </a:p>
        </p:txBody>
      </p:sp>
      <p:sp>
        <p:nvSpPr>
          <p:cNvPr id="8" name="Text Placeholder 7">
            <a:extLst>
              <a:ext uri="{FF2B5EF4-FFF2-40B4-BE49-F238E27FC236}">
                <a16:creationId xmlns:a16="http://schemas.microsoft.com/office/drawing/2014/main" id="{8B95A425-91C6-05A7-EF44-CD53B3EE218D}"/>
              </a:ext>
            </a:extLst>
          </p:cNvPr>
          <p:cNvSpPr>
            <a:spLocks noGrp="1"/>
          </p:cNvSpPr>
          <p:nvPr>
            <p:ph type="body" sz="quarter" idx="22"/>
          </p:nvPr>
        </p:nvSpPr>
        <p:spPr>
          <a:xfrm>
            <a:off x="3510757" y="4293787"/>
            <a:ext cx="2516188" cy="1443037"/>
          </a:xfrm>
        </p:spPr>
        <p:txBody>
          <a:bodyPr/>
          <a:lstStyle/>
          <a:p>
            <a:r>
              <a:rPr lang="en-US" altLang="zh-CN"/>
              <a:t>Add a brief subitem here.</a:t>
            </a:r>
          </a:p>
        </p:txBody>
      </p:sp>
      <p:sp>
        <p:nvSpPr>
          <p:cNvPr id="5" name="Text Placeholder 4">
            <a:extLst>
              <a:ext uri="{FF2B5EF4-FFF2-40B4-BE49-F238E27FC236}">
                <a16:creationId xmlns:a16="http://schemas.microsoft.com/office/drawing/2014/main" id="{BF3076E9-F2E5-982B-288D-EBE6E611C6F8}"/>
              </a:ext>
            </a:extLst>
          </p:cNvPr>
          <p:cNvSpPr>
            <a:spLocks noGrp="1"/>
          </p:cNvSpPr>
          <p:nvPr>
            <p:ph type="body" sz="quarter" idx="17"/>
          </p:nvPr>
        </p:nvSpPr>
        <p:spPr>
          <a:xfrm>
            <a:off x="6215065" y="3404978"/>
            <a:ext cx="2516187" cy="812800"/>
          </a:xfrm>
        </p:spPr>
        <p:txBody>
          <a:bodyPr/>
          <a:lstStyle/>
          <a:p>
            <a:r>
              <a:rPr lang="en-US" altLang="zh-CN"/>
              <a:t>Item title</a:t>
            </a:r>
          </a:p>
        </p:txBody>
      </p:sp>
      <p:sp>
        <p:nvSpPr>
          <p:cNvPr id="9" name="Text Placeholder 8">
            <a:extLst>
              <a:ext uri="{FF2B5EF4-FFF2-40B4-BE49-F238E27FC236}">
                <a16:creationId xmlns:a16="http://schemas.microsoft.com/office/drawing/2014/main" id="{DC8BEFDE-0364-615E-28CB-E7853932A758}"/>
              </a:ext>
            </a:extLst>
          </p:cNvPr>
          <p:cNvSpPr>
            <a:spLocks noGrp="1"/>
          </p:cNvSpPr>
          <p:nvPr>
            <p:ph type="body" sz="quarter" idx="23"/>
          </p:nvPr>
        </p:nvSpPr>
        <p:spPr>
          <a:xfrm>
            <a:off x="6215064" y="4293787"/>
            <a:ext cx="2516188" cy="1443037"/>
          </a:xfrm>
        </p:spPr>
        <p:txBody>
          <a:bodyPr/>
          <a:lstStyle/>
          <a:p>
            <a:r>
              <a:rPr lang="en-US" altLang="zh-CN"/>
              <a:t>Add a brief subitem here.</a:t>
            </a:r>
          </a:p>
        </p:txBody>
      </p:sp>
      <p:sp>
        <p:nvSpPr>
          <p:cNvPr id="6" name="Text Placeholder 5">
            <a:extLst>
              <a:ext uri="{FF2B5EF4-FFF2-40B4-BE49-F238E27FC236}">
                <a16:creationId xmlns:a16="http://schemas.microsoft.com/office/drawing/2014/main" id="{70E85E62-67C0-EAA1-9520-581ABC513112}"/>
              </a:ext>
            </a:extLst>
          </p:cNvPr>
          <p:cNvSpPr>
            <a:spLocks noGrp="1"/>
          </p:cNvSpPr>
          <p:nvPr>
            <p:ph type="body" sz="quarter" idx="19"/>
          </p:nvPr>
        </p:nvSpPr>
        <p:spPr>
          <a:xfrm>
            <a:off x="8919373" y="3404978"/>
            <a:ext cx="2516187" cy="812800"/>
          </a:xfrm>
        </p:spPr>
        <p:txBody>
          <a:bodyPr/>
          <a:lstStyle/>
          <a:p>
            <a:r>
              <a:rPr lang="en-US" altLang="zh-CN"/>
              <a:t>Item title</a:t>
            </a:r>
          </a:p>
        </p:txBody>
      </p:sp>
      <p:sp>
        <p:nvSpPr>
          <p:cNvPr id="10" name="Text Placeholder 9">
            <a:extLst>
              <a:ext uri="{FF2B5EF4-FFF2-40B4-BE49-F238E27FC236}">
                <a16:creationId xmlns:a16="http://schemas.microsoft.com/office/drawing/2014/main" id="{4ED51545-0F10-080C-5060-588907BE91ED}"/>
              </a:ext>
            </a:extLst>
          </p:cNvPr>
          <p:cNvSpPr>
            <a:spLocks noGrp="1"/>
          </p:cNvSpPr>
          <p:nvPr>
            <p:ph type="body" sz="quarter" idx="24"/>
          </p:nvPr>
        </p:nvSpPr>
        <p:spPr>
          <a:xfrm>
            <a:off x="8919371" y="4293787"/>
            <a:ext cx="2516188" cy="1443037"/>
          </a:xfrm>
        </p:spPr>
        <p:txBody>
          <a:bodyPr/>
          <a:lstStyle/>
          <a:p>
            <a:r>
              <a:rPr lang="en-US" altLang="zh-CN"/>
              <a:t>Add a brief subitem here.</a:t>
            </a:r>
          </a:p>
        </p:txBody>
      </p:sp>
    </p:spTree>
    <p:extLst>
      <p:ext uri="{BB962C8B-B14F-4D97-AF65-F5344CB8AC3E}">
        <p14:creationId xmlns:p14="http://schemas.microsoft.com/office/powerpoint/2010/main" val="290464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D9A7-DCC1-EC6D-2C20-7503B12931F0}"/>
              </a:ext>
            </a:extLst>
          </p:cNvPr>
          <p:cNvSpPr>
            <a:spLocks noGrp="1"/>
          </p:cNvSpPr>
          <p:nvPr>
            <p:ph type="title"/>
          </p:nvPr>
        </p:nvSpPr>
        <p:spPr>
          <a:xfrm>
            <a:off x="838200" y="370840"/>
            <a:ext cx="10515600" cy="1137920"/>
          </a:xfrm>
        </p:spPr>
        <p:txBody>
          <a:bodyPr/>
          <a:lstStyle/>
          <a:p>
            <a:br>
              <a:rPr lang="en-US" altLang="zh-CN" noProof="0"/>
            </a:br>
            <a:r>
              <a:rPr lang="en-US" altLang="zh-CN" noProof="0"/>
              <a:t>Unique Selling Points</a:t>
            </a:r>
            <a:endParaRPr lang="en-US"/>
          </a:p>
        </p:txBody>
      </p:sp>
      <p:sp>
        <p:nvSpPr>
          <p:cNvPr id="3" name="Text Placeholder 2">
            <a:extLst>
              <a:ext uri="{FF2B5EF4-FFF2-40B4-BE49-F238E27FC236}">
                <a16:creationId xmlns:a16="http://schemas.microsoft.com/office/drawing/2014/main" id="{B109EAE1-3ABA-E862-ED35-CD2C64D8EF2C}"/>
              </a:ext>
            </a:extLst>
          </p:cNvPr>
          <p:cNvSpPr>
            <a:spLocks noGrp="1"/>
          </p:cNvSpPr>
          <p:nvPr>
            <p:ph type="body" sz="quarter" idx="13"/>
          </p:nvPr>
        </p:nvSpPr>
        <p:spPr>
          <a:xfrm>
            <a:off x="2127984" y="2358232"/>
            <a:ext cx="3101975" cy="710393"/>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B154D037-A173-5748-9A9F-E62378141394}"/>
              </a:ext>
            </a:extLst>
          </p:cNvPr>
          <p:cNvSpPr>
            <a:spLocks noGrp="1"/>
          </p:cNvSpPr>
          <p:nvPr>
            <p:ph type="body" sz="quarter" idx="19"/>
          </p:nvPr>
        </p:nvSpPr>
        <p:spPr>
          <a:xfrm>
            <a:off x="5976938" y="2359025"/>
            <a:ext cx="4202112" cy="709613"/>
          </a:xfrm>
        </p:spPr>
        <p:txBody>
          <a:bodyPr/>
          <a:lstStyle/>
          <a:p>
            <a:r>
              <a:rPr lang="en-US" altLang="zh-CN"/>
              <a:t>Provide a detailed subitem that explains its focus and purpose clearly, offering concise insights.</a:t>
            </a:r>
            <a:endParaRPr lang="zh-CN" altLang="en-US"/>
          </a:p>
        </p:txBody>
      </p:sp>
      <p:sp>
        <p:nvSpPr>
          <p:cNvPr id="4" name="Text Placeholder 3">
            <a:extLst>
              <a:ext uri="{FF2B5EF4-FFF2-40B4-BE49-F238E27FC236}">
                <a16:creationId xmlns:a16="http://schemas.microsoft.com/office/drawing/2014/main" id="{A3E0816C-579D-D805-3E93-99577EB34BB4}"/>
              </a:ext>
            </a:extLst>
          </p:cNvPr>
          <p:cNvSpPr>
            <a:spLocks noGrp="1"/>
          </p:cNvSpPr>
          <p:nvPr>
            <p:ph type="body" sz="quarter" idx="15"/>
          </p:nvPr>
        </p:nvSpPr>
        <p:spPr>
          <a:xfrm>
            <a:off x="2159256" y="3703343"/>
            <a:ext cx="3101975" cy="710393"/>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04699241-273D-E7F9-0AC5-586F870424CD}"/>
              </a:ext>
            </a:extLst>
          </p:cNvPr>
          <p:cNvSpPr>
            <a:spLocks noGrp="1"/>
          </p:cNvSpPr>
          <p:nvPr>
            <p:ph type="body" sz="quarter" idx="20"/>
          </p:nvPr>
        </p:nvSpPr>
        <p:spPr>
          <a:xfrm>
            <a:off x="5976938" y="3702548"/>
            <a:ext cx="4202112" cy="709613"/>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5BA7AF7A-6B83-57AF-2AC1-A9C18F076001}"/>
              </a:ext>
            </a:extLst>
          </p:cNvPr>
          <p:cNvSpPr>
            <a:spLocks noGrp="1"/>
          </p:cNvSpPr>
          <p:nvPr>
            <p:ph type="body" sz="quarter" idx="17"/>
          </p:nvPr>
        </p:nvSpPr>
        <p:spPr>
          <a:xfrm>
            <a:off x="2159256" y="5130922"/>
            <a:ext cx="3101975" cy="710393"/>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CA20904A-46F2-2DF0-9B92-AC0A25561CCD}"/>
              </a:ext>
            </a:extLst>
          </p:cNvPr>
          <p:cNvSpPr>
            <a:spLocks noGrp="1"/>
          </p:cNvSpPr>
          <p:nvPr>
            <p:ph type="body" sz="quarter" idx="21"/>
          </p:nvPr>
        </p:nvSpPr>
        <p:spPr>
          <a:xfrm>
            <a:off x="5976938" y="5130922"/>
            <a:ext cx="4202112" cy="709613"/>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81861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0BDF-C176-1587-9F61-65EC856C1FE2}"/>
              </a:ext>
            </a:extLst>
          </p:cNvPr>
          <p:cNvSpPr>
            <a:spLocks noGrp="1"/>
          </p:cNvSpPr>
          <p:nvPr>
            <p:ph type="title"/>
          </p:nvPr>
        </p:nvSpPr>
        <p:spPr>
          <a:xfrm>
            <a:off x="4960165" y="299828"/>
            <a:ext cx="6757536" cy="1651082"/>
          </a:xfrm>
        </p:spPr>
        <p:txBody>
          <a:bodyPr/>
          <a:lstStyle/>
          <a:p>
            <a:r>
              <a:rPr lang="en-US" altLang="zh-CN"/>
              <a:t>Agenda</a:t>
            </a:r>
            <a:endParaRPr lang="zh-CN" altLang="en-US"/>
          </a:p>
        </p:txBody>
      </p:sp>
      <p:pic>
        <p:nvPicPr>
          <p:cNvPr id="53" name="Picture Placeholder 52" descr="Man engaged in a discussion at a table.">
            <a:extLst>
              <a:ext uri="{FF2B5EF4-FFF2-40B4-BE49-F238E27FC236}">
                <a16:creationId xmlns:a16="http://schemas.microsoft.com/office/drawing/2014/main" id="{B957CDFD-7BE7-6C79-D820-5FC0C82341B9}"/>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t="30" b="30"/>
          <a:stretch/>
        </p:blipFill>
        <p:spPr>
          <a:xfrm>
            <a:off x="844000" y="831780"/>
            <a:ext cx="3765550" cy="5194300"/>
          </a:xfrm>
        </p:spPr>
      </p:pic>
      <p:sp>
        <p:nvSpPr>
          <p:cNvPr id="39" name="Text Placeholder 38">
            <a:extLst>
              <a:ext uri="{FF2B5EF4-FFF2-40B4-BE49-F238E27FC236}">
                <a16:creationId xmlns:a16="http://schemas.microsoft.com/office/drawing/2014/main" id="{2310AE97-537B-C650-A970-91B528442E63}"/>
              </a:ext>
            </a:extLst>
          </p:cNvPr>
          <p:cNvSpPr>
            <a:spLocks noGrp="1"/>
          </p:cNvSpPr>
          <p:nvPr>
            <p:ph type="body" sz="quarter" idx="19"/>
          </p:nvPr>
        </p:nvSpPr>
        <p:spPr>
          <a:xfrm>
            <a:off x="4960165" y="2090366"/>
            <a:ext cx="373835" cy="927100"/>
          </a:xfrm>
        </p:spPr>
        <p:txBody>
          <a:bodyPr/>
          <a:lstStyle/>
          <a:p>
            <a:r>
              <a:rPr lang="en-US" altLang="zh-CN"/>
              <a:t>01</a:t>
            </a:r>
          </a:p>
        </p:txBody>
      </p:sp>
      <p:sp>
        <p:nvSpPr>
          <p:cNvPr id="38" name="Text Placeholder 37">
            <a:extLst>
              <a:ext uri="{FF2B5EF4-FFF2-40B4-BE49-F238E27FC236}">
                <a16:creationId xmlns:a16="http://schemas.microsoft.com/office/drawing/2014/main" id="{B3331CDB-5BE4-16A5-D89B-115B98E27BBA}"/>
              </a:ext>
            </a:extLst>
          </p:cNvPr>
          <p:cNvSpPr>
            <a:spLocks noGrp="1"/>
          </p:cNvSpPr>
          <p:nvPr>
            <p:ph type="body" sz="quarter" idx="18"/>
          </p:nvPr>
        </p:nvSpPr>
        <p:spPr>
          <a:xfrm>
            <a:off x="5383983" y="2097509"/>
            <a:ext cx="2693217" cy="927100"/>
          </a:xfrm>
        </p:spPr>
        <p:txBody>
          <a:bodyPr/>
          <a:lstStyle/>
          <a:p>
            <a:r>
              <a:rPr lang="en-US" altLang="zh-CN"/>
              <a:t>Market Analysis</a:t>
            </a:r>
          </a:p>
        </p:txBody>
      </p:sp>
      <p:sp>
        <p:nvSpPr>
          <p:cNvPr id="41" name="Text Placeholder 40">
            <a:extLst>
              <a:ext uri="{FF2B5EF4-FFF2-40B4-BE49-F238E27FC236}">
                <a16:creationId xmlns:a16="http://schemas.microsoft.com/office/drawing/2014/main" id="{803211DE-438B-BDBA-0C5C-9364EF0CB900}"/>
              </a:ext>
            </a:extLst>
          </p:cNvPr>
          <p:cNvSpPr>
            <a:spLocks noGrp="1"/>
          </p:cNvSpPr>
          <p:nvPr>
            <p:ph type="body" sz="quarter" idx="21"/>
          </p:nvPr>
        </p:nvSpPr>
        <p:spPr>
          <a:xfrm>
            <a:off x="4960165" y="3156925"/>
            <a:ext cx="373835" cy="927100"/>
          </a:xfrm>
        </p:spPr>
        <p:txBody>
          <a:bodyPr/>
          <a:lstStyle/>
          <a:p>
            <a:r>
              <a:rPr lang="en-US" altLang="zh-CN"/>
              <a:t>02</a:t>
            </a:r>
          </a:p>
        </p:txBody>
      </p:sp>
      <p:sp>
        <p:nvSpPr>
          <p:cNvPr id="40" name="Text Placeholder 39">
            <a:extLst>
              <a:ext uri="{FF2B5EF4-FFF2-40B4-BE49-F238E27FC236}">
                <a16:creationId xmlns:a16="http://schemas.microsoft.com/office/drawing/2014/main" id="{7696365B-A70F-DB94-4D39-EA75DA97D4C5}"/>
              </a:ext>
            </a:extLst>
          </p:cNvPr>
          <p:cNvSpPr>
            <a:spLocks noGrp="1"/>
          </p:cNvSpPr>
          <p:nvPr>
            <p:ph type="body" sz="quarter" idx="20"/>
          </p:nvPr>
        </p:nvSpPr>
        <p:spPr>
          <a:xfrm>
            <a:off x="5383983" y="3156924"/>
            <a:ext cx="2693217" cy="927100"/>
          </a:xfrm>
        </p:spPr>
        <p:txBody>
          <a:bodyPr>
            <a:normAutofit/>
          </a:bodyPr>
          <a:lstStyle/>
          <a:p>
            <a:r>
              <a:rPr lang="en-US" altLang="zh-CN"/>
              <a:t>Product Features</a:t>
            </a:r>
          </a:p>
        </p:txBody>
      </p:sp>
      <p:sp>
        <p:nvSpPr>
          <p:cNvPr id="43" name="Text Placeholder 42">
            <a:extLst>
              <a:ext uri="{FF2B5EF4-FFF2-40B4-BE49-F238E27FC236}">
                <a16:creationId xmlns:a16="http://schemas.microsoft.com/office/drawing/2014/main" id="{6A7361F3-A659-67E6-CBC3-13A74ED0C364}"/>
              </a:ext>
            </a:extLst>
          </p:cNvPr>
          <p:cNvSpPr>
            <a:spLocks noGrp="1"/>
          </p:cNvSpPr>
          <p:nvPr>
            <p:ph type="body" sz="quarter" idx="23"/>
          </p:nvPr>
        </p:nvSpPr>
        <p:spPr>
          <a:xfrm>
            <a:off x="4960165" y="4223484"/>
            <a:ext cx="373835" cy="927100"/>
          </a:xfrm>
        </p:spPr>
        <p:txBody>
          <a:bodyPr/>
          <a:lstStyle/>
          <a:p>
            <a:r>
              <a:rPr lang="en-US" altLang="zh-CN"/>
              <a:t>03</a:t>
            </a:r>
          </a:p>
        </p:txBody>
      </p:sp>
      <p:sp>
        <p:nvSpPr>
          <p:cNvPr id="42" name="Text Placeholder 41">
            <a:extLst>
              <a:ext uri="{FF2B5EF4-FFF2-40B4-BE49-F238E27FC236}">
                <a16:creationId xmlns:a16="http://schemas.microsoft.com/office/drawing/2014/main" id="{F3D05105-368E-FDAF-62E4-C4885A275B5D}"/>
              </a:ext>
            </a:extLst>
          </p:cNvPr>
          <p:cNvSpPr>
            <a:spLocks noGrp="1"/>
          </p:cNvSpPr>
          <p:nvPr>
            <p:ph type="body" sz="quarter" idx="22"/>
          </p:nvPr>
        </p:nvSpPr>
        <p:spPr>
          <a:xfrm>
            <a:off x="5383983" y="4223483"/>
            <a:ext cx="2693217" cy="927100"/>
          </a:xfrm>
        </p:spPr>
        <p:txBody>
          <a:bodyPr/>
          <a:lstStyle/>
          <a:p>
            <a:r>
              <a:rPr lang="en-US" altLang="zh-CN"/>
              <a:t>Target Audience</a:t>
            </a:r>
          </a:p>
        </p:txBody>
      </p:sp>
      <p:sp>
        <p:nvSpPr>
          <p:cNvPr id="45" name="Text Placeholder 44">
            <a:extLst>
              <a:ext uri="{FF2B5EF4-FFF2-40B4-BE49-F238E27FC236}">
                <a16:creationId xmlns:a16="http://schemas.microsoft.com/office/drawing/2014/main" id="{EB8CEFAE-C048-B0F0-20B9-A806E338AA56}"/>
              </a:ext>
            </a:extLst>
          </p:cNvPr>
          <p:cNvSpPr>
            <a:spLocks noGrp="1"/>
          </p:cNvSpPr>
          <p:nvPr>
            <p:ph type="body" sz="quarter" idx="25"/>
          </p:nvPr>
        </p:nvSpPr>
        <p:spPr>
          <a:xfrm>
            <a:off x="4960165" y="5286341"/>
            <a:ext cx="373835" cy="927100"/>
          </a:xfrm>
        </p:spPr>
        <p:txBody>
          <a:bodyPr/>
          <a:lstStyle/>
          <a:p>
            <a:r>
              <a:rPr lang="en-US" altLang="zh-CN"/>
              <a:t>04</a:t>
            </a:r>
          </a:p>
        </p:txBody>
      </p:sp>
      <p:sp>
        <p:nvSpPr>
          <p:cNvPr id="44" name="Text Placeholder 43">
            <a:extLst>
              <a:ext uri="{FF2B5EF4-FFF2-40B4-BE49-F238E27FC236}">
                <a16:creationId xmlns:a16="http://schemas.microsoft.com/office/drawing/2014/main" id="{0AD79332-DED2-74EE-E806-C5289551F08F}"/>
              </a:ext>
            </a:extLst>
          </p:cNvPr>
          <p:cNvSpPr>
            <a:spLocks noGrp="1"/>
          </p:cNvSpPr>
          <p:nvPr>
            <p:ph type="body" sz="quarter" idx="24"/>
          </p:nvPr>
        </p:nvSpPr>
        <p:spPr>
          <a:xfrm>
            <a:off x="5383983" y="5286340"/>
            <a:ext cx="2693217" cy="927100"/>
          </a:xfrm>
        </p:spPr>
        <p:txBody>
          <a:bodyPr/>
          <a:lstStyle/>
          <a:p>
            <a:r>
              <a:rPr lang="en-US" altLang="zh-CN"/>
              <a:t>Marketing Strategies</a:t>
            </a:r>
          </a:p>
        </p:txBody>
      </p:sp>
      <p:sp>
        <p:nvSpPr>
          <p:cNvPr id="47" name="Text Placeholder 46">
            <a:extLst>
              <a:ext uri="{FF2B5EF4-FFF2-40B4-BE49-F238E27FC236}">
                <a16:creationId xmlns:a16="http://schemas.microsoft.com/office/drawing/2014/main" id="{4759CC8E-2B73-E521-DAD7-B6FB3E682D3D}"/>
              </a:ext>
            </a:extLst>
          </p:cNvPr>
          <p:cNvSpPr>
            <a:spLocks noGrp="1"/>
          </p:cNvSpPr>
          <p:nvPr>
            <p:ph type="body" sz="quarter" idx="27"/>
          </p:nvPr>
        </p:nvSpPr>
        <p:spPr>
          <a:xfrm>
            <a:off x="8568815" y="2090366"/>
            <a:ext cx="373835" cy="927100"/>
          </a:xfrm>
        </p:spPr>
        <p:txBody>
          <a:bodyPr/>
          <a:lstStyle/>
          <a:p>
            <a:r>
              <a:rPr lang="en-US" altLang="zh-CN"/>
              <a:t>05</a:t>
            </a:r>
          </a:p>
        </p:txBody>
      </p:sp>
      <p:sp>
        <p:nvSpPr>
          <p:cNvPr id="46" name="Text Placeholder 45">
            <a:extLst>
              <a:ext uri="{FF2B5EF4-FFF2-40B4-BE49-F238E27FC236}">
                <a16:creationId xmlns:a16="http://schemas.microsoft.com/office/drawing/2014/main" id="{7907954F-7B2C-9622-6E7A-89AB836A3291}"/>
              </a:ext>
            </a:extLst>
          </p:cNvPr>
          <p:cNvSpPr>
            <a:spLocks noGrp="1"/>
          </p:cNvSpPr>
          <p:nvPr>
            <p:ph type="body" sz="quarter" idx="26"/>
          </p:nvPr>
        </p:nvSpPr>
        <p:spPr>
          <a:xfrm>
            <a:off x="8992633" y="2090365"/>
            <a:ext cx="2693217" cy="927100"/>
          </a:xfrm>
        </p:spPr>
        <p:txBody>
          <a:bodyPr/>
          <a:lstStyle/>
          <a:p>
            <a:r>
              <a:rPr lang="en-US" altLang="zh-CN"/>
              <a:t>Launch Timeline</a:t>
            </a:r>
          </a:p>
        </p:txBody>
      </p:sp>
      <p:sp>
        <p:nvSpPr>
          <p:cNvPr id="49" name="Text Placeholder 48">
            <a:extLst>
              <a:ext uri="{FF2B5EF4-FFF2-40B4-BE49-F238E27FC236}">
                <a16:creationId xmlns:a16="http://schemas.microsoft.com/office/drawing/2014/main" id="{EDFBD214-B8DA-7FAC-A458-86AC4D4A8B55}"/>
              </a:ext>
            </a:extLst>
          </p:cNvPr>
          <p:cNvSpPr>
            <a:spLocks noGrp="1"/>
          </p:cNvSpPr>
          <p:nvPr>
            <p:ph type="body" sz="quarter" idx="29"/>
          </p:nvPr>
        </p:nvSpPr>
        <p:spPr>
          <a:xfrm>
            <a:off x="8568815" y="3156925"/>
            <a:ext cx="373835" cy="927100"/>
          </a:xfrm>
        </p:spPr>
        <p:txBody>
          <a:bodyPr/>
          <a:lstStyle/>
          <a:p>
            <a:r>
              <a:rPr lang="en-US" altLang="zh-CN"/>
              <a:t>06</a:t>
            </a:r>
            <a:endParaRPr lang="zh-CN" altLang="en-US"/>
          </a:p>
        </p:txBody>
      </p:sp>
      <p:sp>
        <p:nvSpPr>
          <p:cNvPr id="48" name="Text Placeholder 47">
            <a:extLst>
              <a:ext uri="{FF2B5EF4-FFF2-40B4-BE49-F238E27FC236}">
                <a16:creationId xmlns:a16="http://schemas.microsoft.com/office/drawing/2014/main" id="{A1B6B978-547F-DCDA-18AE-CE6888253255}"/>
              </a:ext>
            </a:extLst>
          </p:cNvPr>
          <p:cNvSpPr>
            <a:spLocks noGrp="1"/>
          </p:cNvSpPr>
          <p:nvPr>
            <p:ph type="body" sz="quarter" idx="28"/>
          </p:nvPr>
        </p:nvSpPr>
        <p:spPr>
          <a:xfrm>
            <a:off x="8992633" y="3156924"/>
            <a:ext cx="2693217" cy="927100"/>
          </a:xfrm>
        </p:spPr>
        <p:txBody>
          <a:bodyPr/>
          <a:lstStyle/>
          <a:p>
            <a:r>
              <a:rPr lang="en-US" altLang="zh-CN"/>
              <a:t>Budget Planning</a:t>
            </a:r>
          </a:p>
        </p:txBody>
      </p:sp>
      <p:sp>
        <p:nvSpPr>
          <p:cNvPr id="51" name="Text Placeholder 50">
            <a:extLst>
              <a:ext uri="{FF2B5EF4-FFF2-40B4-BE49-F238E27FC236}">
                <a16:creationId xmlns:a16="http://schemas.microsoft.com/office/drawing/2014/main" id="{30D92519-3531-82AD-BE4D-ECD5A9AEF5E4}"/>
              </a:ext>
            </a:extLst>
          </p:cNvPr>
          <p:cNvSpPr>
            <a:spLocks noGrp="1"/>
          </p:cNvSpPr>
          <p:nvPr>
            <p:ph type="body" sz="quarter" idx="31"/>
          </p:nvPr>
        </p:nvSpPr>
        <p:spPr>
          <a:xfrm>
            <a:off x="8568815" y="4223484"/>
            <a:ext cx="373835" cy="927100"/>
          </a:xfrm>
        </p:spPr>
        <p:txBody>
          <a:bodyPr/>
          <a:lstStyle/>
          <a:p>
            <a:r>
              <a:rPr lang="en-US" altLang="zh-CN"/>
              <a:t>07</a:t>
            </a:r>
          </a:p>
        </p:txBody>
      </p:sp>
      <p:sp>
        <p:nvSpPr>
          <p:cNvPr id="50" name="Text Placeholder 49">
            <a:extLst>
              <a:ext uri="{FF2B5EF4-FFF2-40B4-BE49-F238E27FC236}">
                <a16:creationId xmlns:a16="http://schemas.microsoft.com/office/drawing/2014/main" id="{5DEB0CCE-C68E-B7C1-5CBB-1A1F65A0687F}"/>
              </a:ext>
            </a:extLst>
          </p:cNvPr>
          <p:cNvSpPr>
            <a:spLocks noGrp="1"/>
          </p:cNvSpPr>
          <p:nvPr>
            <p:ph type="body" sz="quarter" idx="30"/>
          </p:nvPr>
        </p:nvSpPr>
        <p:spPr>
          <a:xfrm>
            <a:off x="8992633" y="4223483"/>
            <a:ext cx="2693217" cy="927100"/>
          </a:xfrm>
        </p:spPr>
        <p:txBody>
          <a:bodyPr/>
          <a:lstStyle/>
          <a:p>
            <a:r>
              <a:rPr lang="en-US" altLang="zh-CN"/>
              <a:t>Performance Metrics</a:t>
            </a:r>
          </a:p>
        </p:txBody>
      </p:sp>
    </p:spTree>
    <p:extLst>
      <p:ext uri="{BB962C8B-B14F-4D97-AF65-F5344CB8AC3E}">
        <p14:creationId xmlns:p14="http://schemas.microsoft.com/office/powerpoint/2010/main" val="782584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D893-6FFC-E016-F244-F90A8E0058C9}"/>
              </a:ext>
            </a:extLst>
          </p:cNvPr>
          <p:cNvSpPr>
            <a:spLocks noGrp="1"/>
          </p:cNvSpPr>
          <p:nvPr>
            <p:ph type="title"/>
          </p:nvPr>
        </p:nvSpPr>
        <p:spPr>
          <a:xfrm>
            <a:off x="701675" y="624839"/>
            <a:ext cx="5397499" cy="4052819"/>
          </a:xfrm>
        </p:spPr>
        <p:txBody>
          <a:bodyPr/>
          <a:lstStyle/>
          <a:p>
            <a:r>
              <a:rPr lang="en-US" altLang="zh-CN" noProof="0" dirty="0"/>
              <a:t>Budget Planning</a:t>
            </a:r>
            <a:endParaRPr lang="en-US" dirty="0"/>
          </a:p>
        </p:txBody>
      </p:sp>
      <p:sp>
        <p:nvSpPr>
          <p:cNvPr id="3" name="Subtitle 2">
            <a:extLst>
              <a:ext uri="{FF2B5EF4-FFF2-40B4-BE49-F238E27FC236}">
                <a16:creationId xmlns:a16="http://schemas.microsoft.com/office/drawing/2014/main" id="{ED0AE3CF-8022-913C-50CE-2561F7BD4857}"/>
              </a:ext>
            </a:extLst>
          </p:cNvPr>
          <p:cNvSpPr>
            <a:spLocks noGrp="1"/>
          </p:cNvSpPr>
          <p:nvPr>
            <p:ph type="subTitle" idx="1"/>
          </p:nvPr>
        </p:nvSpPr>
        <p:spPr>
          <a:xfrm>
            <a:off x="701675" y="4820704"/>
            <a:ext cx="5397499" cy="1336256"/>
          </a:xfrm>
        </p:spPr>
        <p:txBody>
          <a:bodyPr/>
          <a:lstStyle/>
          <a:p>
            <a:r>
              <a:rPr lang="en-US" altLang="zh-CN" dirty="0"/>
              <a:t>Efficient Resource Allocation for Optimal Performance</a:t>
            </a:r>
            <a:endParaRPr lang="zh-CN" altLang="en-US" dirty="0"/>
          </a:p>
        </p:txBody>
      </p:sp>
      <p:pic>
        <p:nvPicPr>
          <p:cNvPr id="6" name="Picture Placeholder 7" descr="Woman working on a laptop in a café.">
            <a:extLst>
              <a:ext uri="{FF2B5EF4-FFF2-40B4-BE49-F238E27FC236}">
                <a16:creationId xmlns:a16="http://schemas.microsoft.com/office/drawing/2014/main" id="{6A86982F-FA12-10FF-DC21-FEBACD568798}"/>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a:stretch/>
        </p:blipFill>
        <p:spPr>
          <a:xfrm>
            <a:off x="6756399" y="1304924"/>
            <a:ext cx="2265982" cy="2263334"/>
          </a:xfrm>
        </p:spPr>
      </p:pic>
      <p:pic>
        <p:nvPicPr>
          <p:cNvPr id="8" name="Picture Placeholder 2" descr="Two women discussing documents at a table.">
            <a:extLst>
              <a:ext uri="{FF2B5EF4-FFF2-40B4-BE49-F238E27FC236}">
                <a16:creationId xmlns:a16="http://schemas.microsoft.com/office/drawing/2014/main" id="{E4C1EAB5-47B2-AE2E-269A-D6F607A2380B}"/>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9021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110583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C80-E690-F64F-C53D-F3E093FAEB22}"/>
              </a:ext>
            </a:extLst>
          </p:cNvPr>
          <p:cNvSpPr>
            <a:spLocks noGrp="1"/>
          </p:cNvSpPr>
          <p:nvPr>
            <p:ph type="title"/>
          </p:nvPr>
        </p:nvSpPr>
        <p:spPr>
          <a:xfrm>
            <a:off x="844000" y="378288"/>
            <a:ext cx="10504000" cy="1132258"/>
          </a:xfrm>
        </p:spPr>
        <p:txBody>
          <a:bodyPr/>
          <a:lstStyle/>
          <a:p>
            <a:r>
              <a:rPr lang="en-US" altLang="zh-CN" noProof="0"/>
              <a:t>Budget Overview</a:t>
            </a:r>
            <a:endParaRPr lang="en-US"/>
          </a:p>
        </p:txBody>
      </p:sp>
      <p:sp>
        <p:nvSpPr>
          <p:cNvPr id="11" name="Text Placeholder 10">
            <a:extLst>
              <a:ext uri="{FF2B5EF4-FFF2-40B4-BE49-F238E27FC236}">
                <a16:creationId xmlns:a16="http://schemas.microsoft.com/office/drawing/2014/main" id="{A0AC0449-DF30-2EF0-205B-FA562719EC1A}"/>
              </a:ext>
            </a:extLst>
          </p:cNvPr>
          <p:cNvSpPr>
            <a:spLocks noGrp="1"/>
          </p:cNvSpPr>
          <p:nvPr>
            <p:ph type="body" sz="quarter" idx="25"/>
          </p:nvPr>
        </p:nvSpPr>
        <p:spPr>
          <a:xfrm>
            <a:off x="5744690" y="2779392"/>
            <a:ext cx="721680" cy="323433"/>
          </a:xfrm>
        </p:spPr>
        <p:txBody>
          <a:bodyPr/>
          <a:lstStyle/>
          <a:p>
            <a:r>
              <a:rPr lang="en-US"/>
              <a:t>01</a:t>
            </a:r>
          </a:p>
        </p:txBody>
      </p:sp>
      <p:sp>
        <p:nvSpPr>
          <p:cNvPr id="3" name="Text Placeholder 2">
            <a:extLst>
              <a:ext uri="{FF2B5EF4-FFF2-40B4-BE49-F238E27FC236}">
                <a16:creationId xmlns:a16="http://schemas.microsoft.com/office/drawing/2014/main" id="{6F025B4B-3344-2FD2-6516-84981E2D787D}"/>
              </a:ext>
            </a:extLst>
          </p:cNvPr>
          <p:cNvSpPr>
            <a:spLocks noGrp="1"/>
          </p:cNvSpPr>
          <p:nvPr>
            <p:ph type="body" sz="quarter" idx="13"/>
          </p:nvPr>
        </p:nvSpPr>
        <p:spPr>
          <a:xfrm>
            <a:off x="1481529" y="2158238"/>
            <a:ext cx="3387725" cy="643699"/>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45A6D2EE-0B80-940E-CA6C-5C6CD9B3E4FD}"/>
              </a:ext>
            </a:extLst>
          </p:cNvPr>
          <p:cNvSpPr>
            <a:spLocks noGrp="1"/>
          </p:cNvSpPr>
          <p:nvPr>
            <p:ph type="body" sz="quarter" idx="21"/>
          </p:nvPr>
        </p:nvSpPr>
        <p:spPr>
          <a:xfrm>
            <a:off x="1481528" y="2882900"/>
            <a:ext cx="3387725" cy="422275"/>
          </a:xfrm>
        </p:spPr>
        <p:txBody>
          <a:bodyPr/>
          <a:lstStyle/>
          <a:p>
            <a:r>
              <a:rPr lang="en-US" altLang="zh-CN"/>
              <a:t>Add a brief subitem here.</a:t>
            </a:r>
            <a:endParaRPr lang="zh-CN" altLang="en-US"/>
          </a:p>
        </p:txBody>
      </p:sp>
      <p:sp>
        <p:nvSpPr>
          <p:cNvPr id="12" name="Text Placeholder 11">
            <a:extLst>
              <a:ext uri="{FF2B5EF4-FFF2-40B4-BE49-F238E27FC236}">
                <a16:creationId xmlns:a16="http://schemas.microsoft.com/office/drawing/2014/main" id="{ED2E35BC-1A24-EAB9-D80E-E0D861E93BD9}"/>
              </a:ext>
            </a:extLst>
          </p:cNvPr>
          <p:cNvSpPr>
            <a:spLocks noGrp="1"/>
          </p:cNvSpPr>
          <p:nvPr>
            <p:ph type="body" sz="quarter" idx="26"/>
          </p:nvPr>
        </p:nvSpPr>
        <p:spPr>
          <a:xfrm>
            <a:off x="5744691" y="3618922"/>
            <a:ext cx="721680" cy="323433"/>
          </a:xfrm>
        </p:spPr>
        <p:txBody>
          <a:bodyPr/>
          <a:lstStyle/>
          <a:p>
            <a:r>
              <a:rPr lang="en-US"/>
              <a:t>02</a:t>
            </a:r>
          </a:p>
        </p:txBody>
      </p:sp>
      <p:sp>
        <p:nvSpPr>
          <p:cNvPr id="5" name="Text Placeholder 4">
            <a:extLst>
              <a:ext uri="{FF2B5EF4-FFF2-40B4-BE49-F238E27FC236}">
                <a16:creationId xmlns:a16="http://schemas.microsoft.com/office/drawing/2014/main" id="{435E23DF-CE4D-9332-7AEB-38BAFA4B47FE}"/>
              </a:ext>
            </a:extLst>
          </p:cNvPr>
          <p:cNvSpPr>
            <a:spLocks noGrp="1"/>
          </p:cNvSpPr>
          <p:nvPr>
            <p:ph type="body" sz="quarter" idx="17"/>
          </p:nvPr>
        </p:nvSpPr>
        <p:spPr>
          <a:xfrm>
            <a:off x="7609279" y="3022025"/>
            <a:ext cx="3387725" cy="643699"/>
          </a:xfrm>
        </p:spPr>
        <p:txBody>
          <a:bodyPr/>
          <a:lstStyle/>
          <a:p>
            <a:r>
              <a:rPr lang="en-US" altLang="zh-CN"/>
              <a:t>Item title</a:t>
            </a:r>
            <a:endParaRPr lang="zh-CN" altLang="en-US"/>
          </a:p>
        </p:txBody>
      </p:sp>
      <p:sp>
        <p:nvSpPr>
          <p:cNvPr id="9" name="Text Placeholder 8">
            <a:extLst>
              <a:ext uri="{FF2B5EF4-FFF2-40B4-BE49-F238E27FC236}">
                <a16:creationId xmlns:a16="http://schemas.microsoft.com/office/drawing/2014/main" id="{E3915D27-15DD-6368-D3D4-78FD5E897A38}"/>
              </a:ext>
            </a:extLst>
          </p:cNvPr>
          <p:cNvSpPr>
            <a:spLocks noGrp="1"/>
          </p:cNvSpPr>
          <p:nvPr>
            <p:ph type="body" sz="quarter" idx="23"/>
          </p:nvPr>
        </p:nvSpPr>
        <p:spPr>
          <a:xfrm>
            <a:off x="7609278" y="3744822"/>
            <a:ext cx="3387725" cy="422275"/>
          </a:xfrm>
        </p:spPr>
        <p:txBody>
          <a:bodyPr/>
          <a:lstStyle/>
          <a:p>
            <a:r>
              <a:rPr lang="en-US" altLang="zh-CN"/>
              <a:t>Add a brief subitem here.</a:t>
            </a:r>
            <a:endParaRPr lang="zh-CN" altLang="en-US"/>
          </a:p>
        </p:txBody>
      </p:sp>
      <p:sp>
        <p:nvSpPr>
          <p:cNvPr id="13" name="Text Placeholder 12">
            <a:extLst>
              <a:ext uri="{FF2B5EF4-FFF2-40B4-BE49-F238E27FC236}">
                <a16:creationId xmlns:a16="http://schemas.microsoft.com/office/drawing/2014/main" id="{20EEDBD3-8BD1-FF44-664C-7AE5B6E3F623}"/>
              </a:ext>
            </a:extLst>
          </p:cNvPr>
          <p:cNvSpPr>
            <a:spLocks noGrp="1"/>
          </p:cNvSpPr>
          <p:nvPr>
            <p:ph type="body" sz="quarter" idx="27"/>
          </p:nvPr>
        </p:nvSpPr>
        <p:spPr>
          <a:xfrm>
            <a:off x="5744690" y="4493844"/>
            <a:ext cx="721680" cy="323433"/>
          </a:xfrm>
        </p:spPr>
        <p:txBody>
          <a:bodyPr/>
          <a:lstStyle/>
          <a:p>
            <a:r>
              <a:rPr lang="en-US"/>
              <a:t>03</a:t>
            </a:r>
          </a:p>
        </p:txBody>
      </p:sp>
      <p:sp>
        <p:nvSpPr>
          <p:cNvPr id="4" name="Text Placeholder 3">
            <a:extLst>
              <a:ext uri="{FF2B5EF4-FFF2-40B4-BE49-F238E27FC236}">
                <a16:creationId xmlns:a16="http://schemas.microsoft.com/office/drawing/2014/main" id="{E0BB8B1C-7391-A5BB-8745-A3BD9CC9833F}"/>
              </a:ext>
            </a:extLst>
          </p:cNvPr>
          <p:cNvSpPr>
            <a:spLocks noGrp="1"/>
          </p:cNvSpPr>
          <p:nvPr>
            <p:ph type="body" sz="quarter" idx="15"/>
          </p:nvPr>
        </p:nvSpPr>
        <p:spPr>
          <a:xfrm>
            <a:off x="770329" y="3922553"/>
            <a:ext cx="3387725" cy="643699"/>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BF5C98C4-2D42-DE7F-B6EE-C8B9B48E5240}"/>
              </a:ext>
            </a:extLst>
          </p:cNvPr>
          <p:cNvSpPr>
            <a:spLocks noGrp="1"/>
          </p:cNvSpPr>
          <p:nvPr>
            <p:ph type="body" sz="quarter" idx="22"/>
          </p:nvPr>
        </p:nvSpPr>
        <p:spPr>
          <a:xfrm>
            <a:off x="770328" y="4662670"/>
            <a:ext cx="3387725" cy="422275"/>
          </a:xfrm>
        </p:spPr>
        <p:txBody>
          <a:bodyPr/>
          <a:lstStyle/>
          <a:p>
            <a:r>
              <a:rPr lang="en-US" altLang="zh-CN"/>
              <a:t>Add a brief subitem here.</a:t>
            </a:r>
            <a:endParaRPr lang="zh-CN" altLang="en-US"/>
          </a:p>
        </p:txBody>
      </p:sp>
      <p:sp>
        <p:nvSpPr>
          <p:cNvPr id="14" name="Text Placeholder 13">
            <a:extLst>
              <a:ext uri="{FF2B5EF4-FFF2-40B4-BE49-F238E27FC236}">
                <a16:creationId xmlns:a16="http://schemas.microsoft.com/office/drawing/2014/main" id="{0A1E9AF4-1F70-56FB-B638-B7EE4B31A24B}"/>
              </a:ext>
            </a:extLst>
          </p:cNvPr>
          <p:cNvSpPr>
            <a:spLocks noGrp="1"/>
          </p:cNvSpPr>
          <p:nvPr>
            <p:ph type="body" sz="quarter" idx="28"/>
          </p:nvPr>
        </p:nvSpPr>
        <p:spPr>
          <a:xfrm>
            <a:off x="5735160" y="5350891"/>
            <a:ext cx="721680" cy="323433"/>
          </a:xfrm>
        </p:spPr>
        <p:txBody>
          <a:bodyPr/>
          <a:lstStyle/>
          <a:p>
            <a:r>
              <a:rPr lang="en-US"/>
              <a:t>04</a:t>
            </a:r>
          </a:p>
        </p:txBody>
      </p:sp>
      <p:sp>
        <p:nvSpPr>
          <p:cNvPr id="6" name="Text Placeholder 5">
            <a:extLst>
              <a:ext uri="{FF2B5EF4-FFF2-40B4-BE49-F238E27FC236}">
                <a16:creationId xmlns:a16="http://schemas.microsoft.com/office/drawing/2014/main" id="{861294F8-24AD-46FE-F998-D6F47F60F078}"/>
              </a:ext>
            </a:extLst>
          </p:cNvPr>
          <p:cNvSpPr>
            <a:spLocks noGrp="1"/>
          </p:cNvSpPr>
          <p:nvPr>
            <p:ph type="body" sz="quarter" idx="19"/>
          </p:nvPr>
        </p:nvSpPr>
        <p:spPr>
          <a:xfrm>
            <a:off x="8411804" y="4802727"/>
            <a:ext cx="3387725" cy="643699"/>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EF93B20A-26EB-8BD8-23F1-25D572CC3858}"/>
              </a:ext>
            </a:extLst>
          </p:cNvPr>
          <p:cNvSpPr>
            <a:spLocks noGrp="1"/>
          </p:cNvSpPr>
          <p:nvPr>
            <p:ph type="body" sz="quarter" idx="24"/>
          </p:nvPr>
        </p:nvSpPr>
        <p:spPr>
          <a:xfrm>
            <a:off x="8411804" y="5526009"/>
            <a:ext cx="3387725" cy="422275"/>
          </a:xfrm>
        </p:spPr>
        <p:txBody>
          <a:bodyPr/>
          <a:lstStyle/>
          <a:p>
            <a:r>
              <a:rPr lang="en-US" altLang="zh-CN"/>
              <a:t>Add a brief subitem here.</a:t>
            </a:r>
            <a:endParaRPr lang="zh-CN" altLang="en-US"/>
          </a:p>
        </p:txBody>
      </p:sp>
    </p:spTree>
    <p:extLst>
      <p:ext uri="{BB962C8B-B14F-4D97-AF65-F5344CB8AC3E}">
        <p14:creationId xmlns:p14="http://schemas.microsoft.com/office/powerpoint/2010/main" val="238733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EDD3324-70E1-A49A-A7C7-BD868F0F1C1E}"/>
              </a:ext>
              <a:ext uri="{C183D7F6-B498-43B3-948B-1728B52AA6E4}">
                <adec:decorative xmlns:adec="http://schemas.microsoft.com/office/drawing/2017/decorative" val="0"/>
              </a:ext>
            </a:extLst>
          </p:cNvPr>
          <p:cNvSpPr txBox="1">
            <a:spLocks noGrp="1"/>
          </p:cNvSpPr>
          <p:nvPr>
            <p:ph type="title"/>
          </p:nvPr>
        </p:nvSpPr>
        <p:spPr>
          <a:xfrm>
            <a:off x="844000" y="378287"/>
            <a:ext cx="10504000" cy="1132258"/>
          </a:xfr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lvl="0"/>
            <a:r>
              <a:rPr lang="en-US" altLang="zh-CN" noProof="0"/>
              <a:t>Cost Breakdown</a:t>
            </a:r>
            <a:endParaRPr lang="zh-CN" altLang="en-US" noProof="0"/>
          </a:p>
        </p:txBody>
      </p:sp>
      <p:sp>
        <p:nvSpPr>
          <p:cNvPr id="33" name="Text Placeholder 32">
            <a:extLst>
              <a:ext uri="{FF2B5EF4-FFF2-40B4-BE49-F238E27FC236}">
                <a16:creationId xmlns:a16="http://schemas.microsoft.com/office/drawing/2014/main" id="{A9DA5F91-5F72-467D-6D23-60EBB7DAB7CD}"/>
              </a:ext>
            </a:extLst>
          </p:cNvPr>
          <p:cNvSpPr>
            <a:spLocks noGrp="1"/>
          </p:cNvSpPr>
          <p:nvPr>
            <p:ph type="body" sz="quarter" idx="13"/>
          </p:nvPr>
        </p:nvSpPr>
        <p:spPr>
          <a:xfrm>
            <a:off x="1369314" y="2063750"/>
            <a:ext cx="3690937" cy="473075"/>
          </a:xfrm>
        </p:spPr>
        <p:txBody>
          <a:bodyPr/>
          <a:lstStyle/>
          <a:p>
            <a:r>
              <a:rPr lang="en-US" altLang="zh-CN"/>
              <a:t>Item title</a:t>
            </a:r>
            <a:endParaRPr lang="zh-CN" altLang="en-US"/>
          </a:p>
        </p:txBody>
      </p:sp>
      <p:sp>
        <p:nvSpPr>
          <p:cNvPr id="39" name="Text Placeholder 38">
            <a:extLst>
              <a:ext uri="{FF2B5EF4-FFF2-40B4-BE49-F238E27FC236}">
                <a16:creationId xmlns:a16="http://schemas.microsoft.com/office/drawing/2014/main" id="{14EF7702-69A8-E9EE-69F8-634AB663C136}"/>
              </a:ext>
            </a:extLst>
          </p:cNvPr>
          <p:cNvSpPr>
            <a:spLocks noGrp="1"/>
          </p:cNvSpPr>
          <p:nvPr>
            <p:ph type="body" sz="quarter" idx="19"/>
          </p:nvPr>
        </p:nvSpPr>
        <p:spPr>
          <a:xfrm>
            <a:off x="1369313" y="2628900"/>
            <a:ext cx="3690937" cy="469900"/>
          </a:xfrm>
        </p:spPr>
        <p:txBody>
          <a:bodyPr/>
          <a:lstStyle/>
          <a:p>
            <a:r>
              <a:rPr lang="en-US" altLang="zh-CN"/>
              <a:t>Add a brief subitem here.</a:t>
            </a:r>
            <a:endParaRPr lang="zh-CN" altLang="en-US"/>
          </a:p>
        </p:txBody>
      </p:sp>
      <p:sp>
        <p:nvSpPr>
          <p:cNvPr id="35" name="Text Placeholder 34">
            <a:extLst>
              <a:ext uri="{FF2B5EF4-FFF2-40B4-BE49-F238E27FC236}">
                <a16:creationId xmlns:a16="http://schemas.microsoft.com/office/drawing/2014/main" id="{974ECC0E-DCCB-7B22-4DF6-620A36E74865}"/>
              </a:ext>
            </a:extLst>
          </p:cNvPr>
          <p:cNvSpPr>
            <a:spLocks noGrp="1"/>
          </p:cNvSpPr>
          <p:nvPr>
            <p:ph type="body" sz="quarter" idx="15"/>
          </p:nvPr>
        </p:nvSpPr>
        <p:spPr>
          <a:xfrm>
            <a:off x="1369314" y="3423382"/>
            <a:ext cx="3690937" cy="473075"/>
          </a:xfrm>
        </p:spPr>
        <p:txBody>
          <a:bodyPr/>
          <a:lstStyle/>
          <a:p>
            <a:r>
              <a:rPr lang="en-US" altLang="zh-CN"/>
              <a:t>Item title</a:t>
            </a:r>
            <a:endParaRPr lang="zh-CN" altLang="en-US"/>
          </a:p>
        </p:txBody>
      </p:sp>
      <p:sp>
        <p:nvSpPr>
          <p:cNvPr id="41" name="Text Placeholder 40">
            <a:extLst>
              <a:ext uri="{FF2B5EF4-FFF2-40B4-BE49-F238E27FC236}">
                <a16:creationId xmlns:a16="http://schemas.microsoft.com/office/drawing/2014/main" id="{2C58EE00-625B-E30F-D0BC-AFB95BF87943}"/>
              </a:ext>
            </a:extLst>
          </p:cNvPr>
          <p:cNvSpPr>
            <a:spLocks noGrp="1"/>
          </p:cNvSpPr>
          <p:nvPr>
            <p:ph type="body" sz="quarter" idx="20"/>
          </p:nvPr>
        </p:nvSpPr>
        <p:spPr>
          <a:xfrm>
            <a:off x="1369312" y="3985973"/>
            <a:ext cx="3690937" cy="469900"/>
          </a:xfrm>
        </p:spPr>
        <p:txBody>
          <a:bodyPr/>
          <a:lstStyle/>
          <a:p>
            <a:r>
              <a:rPr lang="en-US" altLang="zh-CN"/>
              <a:t>Add a brief subitem here.</a:t>
            </a:r>
            <a:endParaRPr lang="zh-CN" altLang="en-US"/>
          </a:p>
        </p:txBody>
      </p:sp>
      <p:sp>
        <p:nvSpPr>
          <p:cNvPr id="37" name="Text Placeholder 36">
            <a:extLst>
              <a:ext uri="{FF2B5EF4-FFF2-40B4-BE49-F238E27FC236}">
                <a16:creationId xmlns:a16="http://schemas.microsoft.com/office/drawing/2014/main" id="{C83D8AD2-D5FE-C3C9-BFF7-D45B1636A5B2}"/>
              </a:ext>
            </a:extLst>
          </p:cNvPr>
          <p:cNvSpPr>
            <a:spLocks noGrp="1"/>
          </p:cNvSpPr>
          <p:nvPr>
            <p:ph type="body" sz="quarter" idx="17"/>
          </p:nvPr>
        </p:nvSpPr>
        <p:spPr>
          <a:xfrm>
            <a:off x="1369314" y="4773712"/>
            <a:ext cx="3690937" cy="473075"/>
          </a:xfrm>
        </p:spPr>
        <p:txBody>
          <a:bodyPr/>
          <a:lstStyle/>
          <a:p>
            <a:r>
              <a:rPr lang="en-US" altLang="zh-CN"/>
              <a:t>Item title</a:t>
            </a:r>
            <a:endParaRPr lang="zh-CN" altLang="en-US"/>
          </a:p>
        </p:txBody>
      </p:sp>
      <p:sp>
        <p:nvSpPr>
          <p:cNvPr id="43" name="Text Placeholder 42">
            <a:extLst>
              <a:ext uri="{FF2B5EF4-FFF2-40B4-BE49-F238E27FC236}">
                <a16:creationId xmlns:a16="http://schemas.microsoft.com/office/drawing/2014/main" id="{233989EB-ABE3-0A10-5AC9-65FAB7F96795}"/>
              </a:ext>
            </a:extLst>
          </p:cNvPr>
          <p:cNvSpPr>
            <a:spLocks noGrp="1"/>
          </p:cNvSpPr>
          <p:nvPr>
            <p:ph type="body" sz="quarter" idx="21"/>
          </p:nvPr>
        </p:nvSpPr>
        <p:spPr>
          <a:xfrm>
            <a:off x="1369312" y="5347446"/>
            <a:ext cx="3690937" cy="469900"/>
          </a:xfrm>
        </p:spPr>
        <p:txBody>
          <a:bodyPr/>
          <a:lstStyle/>
          <a:p>
            <a:r>
              <a:rPr lang="en-US" altLang="zh-CN"/>
              <a:t>Add a brief subitem here.</a:t>
            </a:r>
            <a:endParaRPr lang="zh-CN" altLang="en-US"/>
          </a:p>
        </p:txBody>
      </p:sp>
      <p:pic>
        <p:nvPicPr>
          <p:cNvPr id="6" name="Picture Placeholder 5" descr="Group of people collaborating in a library.">
            <a:extLst>
              <a:ext uri="{FF2B5EF4-FFF2-40B4-BE49-F238E27FC236}">
                <a16:creationId xmlns:a16="http://schemas.microsoft.com/office/drawing/2014/main" id="{B2836144-1061-83AD-06AA-E366B7684042}"/>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t="18" b="18"/>
          <a:stretch/>
        </p:blipFill>
        <p:spPr>
          <a:xfrm>
            <a:off x="7941225" y="1697038"/>
            <a:ext cx="3406775" cy="4538662"/>
          </a:xfrm>
        </p:spPr>
      </p:pic>
    </p:spTree>
    <p:extLst>
      <p:ext uri="{BB962C8B-B14F-4D97-AF65-F5344CB8AC3E}">
        <p14:creationId xmlns:p14="http://schemas.microsoft.com/office/powerpoint/2010/main" val="350619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381F-89C3-44BB-51CF-AD1CA1AEBF16}"/>
              </a:ext>
            </a:extLst>
          </p:cNvPr>
          <p:cNvSpPr>
            <a:spLocks noGrp="1"/>
          </p:cNvSpPr>
          <p:nvPr>
            <p:ph type="title"/>
          </p:nvPr>
        </p:nvSpPr>
        <p:spPr>
          <a:xfrm>
            <a:off x="6324600" y="624838"/>
            <a:ext cx="4953001" cy="4052821"/>
          </a:xfrm>
        </p:spPr>
        <p:txBody>
          <a:bodyPr/>
          <a:lstStyle/>
          <a:p>
            <a:r>
              <a:rPr lang="en-US" altLang="zh-CN" noProof="0"/>
              <a:t>Performance Metrics</a:t>
            </a:r>
            <a:endParaRPr lang="en-US"/>
          </a:p>
        </p:txBody>
      </p:sp>
      <p:sp>
        <p:nvSpPr>
          <p:cNvPr id="3" name="Subtitle 2">
            <a:extLst>
              <a:ext uri="{FF2B5EF4-FFF2-40B4-BE49-F238E27FC236}">
                <a16:creationId xmlns:a16="http://schemas.microsoft.com/office/drawing/2014/main" id="{AD7FF169-EF2A-79FF-8CB0-80E3D0260123}"/>
              </a:ext>
            </a:extLst>
          </p:cNvPr>
          <p:cNvSpPr>
            <a:spLocks noGrp="1"/>
          </p:cNvSpPr>
          <p:nvPr>
            <p:ph type="subTitle" idx="1"/>
          </p:nvPr>
        </p:nvSpPr>
        <p:spPr>
          <a:xfrm>
            <a:off x="6324600" y="4874612"/>
            <a:ext cx="4953001" cy="1271654"/>
          </a:xfrm>
        </p:spPr>
        <p:txBody>
          <a:bodyPr/>
          <a:lstStyle/>
          <a:p>
            <a:r>
              <a:rPr lang="en-US" altLang="zh-CN"/>
              <a:t>Evaluating Marketing Success</a:t>
            </a:r>
          </a:p>
        </p:txBody>
      </p:sp>
      <p:pic>
        <p:nvPicPr>
          <p:cNvPr id="6" name="Picture Placeholder 8" descr="Group of people collaborating on a project.">
            <a:extLst>
              <a:ext uri="{FF2B5EF4-FFF2-40B4-BE49-F238E27FC236}">
                <a16:creationId xmlns:a16="http://schemas.microsoft.com/office/drawing/2014/main" id="{374D399B-79FB-7E57-C9B4-DC20A3A1749E}"/>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t="35" b="35"/>
          <a:stretch/>
        </p:blipFill>
        <p:spPr>
          <a:xfrm>
            <a:off x="914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7" name="Picture Placeholder 2" descr="Two women listening during an outdoor conversation.">
            <a:extLst>
              <a:ext uri="{FF2B5EF4-FFF2-40B4-BE49-F238E27FC236}">
                <a16:creationId xmlns:a16="http://schemas.microsoft.com/office/drawing/2014/main" id="{D5466E2D-A532-7D92-773A-FE5CBBAAE78C}"/>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l="82" r="82"/>
          <a:stretch/>
        </p:blipFill>
        <p:spPr>
          <a:xfrm>
            <a:off x="3179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35559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DDD4871-78FF-3309-B294-E7B959DBF9F7}"/>
              </a:ext>
            </a:extLst>
          </p:cNvPr>
          <p:cNvSpPr>
            <a:spLocks noGrp="1"/>
          </p:cNvSpPr>
          <p:nvPr>
            <p:ph type="title"/>
          </p:nvPr>
        </p:nvSpPr>
        <p:spPr>
          <a:xfrm>
            <a:off x="676475" y="1109587"/>
            <a:ext cx="7322118" cy="2210437"/>
          </a:xfrm>
        </p:spPr>
        <p:txBody>
          <a:bodyPr lIns="0" tIns="0" rIns="0" bIns="0">
            <a:noAutofit/>
          </a:bodyPr>
          <a:lstStyle/>
          <a:p>
            <a:r>
              <a:rPr lang="en-US" altLang="zh-CN"/>
              <a:t>Key Performance Indicators</a:t>
            </a:r>
            <a:endParaRPr lang="zh-CN" altLang="en-US"/>
          </a:p>
        </p:txBody>
      </p:sp>
      <p:sp>
        <p:nvSpPr>
          <p:cNvPr id="3" name="Content Placeholder">
            <a:extLst>
              <a:ext uri="{FF2B5EF4-FFF2-40B4-BE49-F238E27FC236}">
                <a16:creationId xmlns:a16="http://schemas.microsoft.com/office/drawing/2014/main" id="{9ED21272-67BF-BEDF-B68E-B64726C5B156}"/>
              </a:ext>
            </a:extLst>
          </p:cNvPr>
          <p:cNvSpPr>
            <a:spLocks noGrp="1"/>
          </p:cNvSpPr>
          <p:nvPr>
            <p:ph sz="quarter" idx="13"/>
          </p:nvPr>
        </p:nvSpPr>
        <p:spPr>
          <a:xfrm>
            <a:off x="676475" y="3493618"/>
            <a:ext cx="7322118" cy="2434465"/>
          </a:xfrm>
        </p:spPr>
        <p:txBody>
          <a:bodyPr lIns="0" tIns="0" rIns="0" bIns="0" anchor="t" anchorCtr="0">
            <a:noAutofit/>
          </a:bodyPr>
          <a:lstStyle/>
          <a:p>
            <a:r>
              <a:rPr lang="en-US" altLang="zh-CN"/>
              <a:t>Provide an extended and exhaustive explanation that thoroughly covers all critical aspects of this section. Expand on each point with comprehensive examples, data, and actionable recommendations. Address potential challenges and implications and offer practical solutions to ensure clarity and usefulness. Integrate case studies or real-world examples to enhance relatability and engagement. Summarize the most important takeaways, reinforcing the audience's understanding and retention of the key ideas.</a:t>
            </a:r>
          </a:p>
        </p:txBody>
      </p:sp>
    </p:spTree>
    <p:extLst>
      <p:ext uri="{BB962C8B-B14F-4D97-AF65-F5344CB8AC3E}">
        <p14:creationId xmlns:p14="http://schemas.microsoft.com/office/powerpoint/2010/main" val="264852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6BCF-9E2D-D130-B4AD-F14C3AE7FAF4}"/>
              </a:ext>
            </a:extLst>
          </p:cNvPr>
          <p:cNvSpPr>
            <a:spLocks noGrp="1"/>
          </p:cNvSpPr>
          <p:nvPr>
            <p:ph type="title"/>
          </p:nvPr>
        </p:nvSpPr>
        <p:spPr>
          <a:xfrm>
            <a:off x="844000" y="382748"/>
            <a:ext cx="10504000" cy="1132258"/>
          </a:xfrm>
        </p:spPr>
        <p:txBody>
          <a:bodyPr/>
          <a:lstStyle/>
          <a:p>
            <a:r>
              <a:rPr lang="en-US" altLang="zh-CN" noProof="0"/>
              <a:t>Data Analysis</a:t>
            </a:r>
            <a:endParaRPr lang="en-US"/>
          </a:p>
        </p:txBody>
      </p:sp>
      <p:sp>
        <p:nvSpPr>
          <p:cNvPr id="3" name="Text Placeholder 2">
            <a:extLst>
              <a:ext uri="{FF2B5EF4-FFF2-40B4-BE49-F238E27FC236}">
                <a16:creationId xmlns:a16="http://schemas.microsoft.com/office/drawing/2014/main" id="{987B2313-A84E-99C1-329C-E2593D32A133}"/>
              </a:ext>
            </a:extLst>
          </p:cNvPr>
          <p:cNvSpPr>
            <a:spLocks noGrp="1"/>
          </p:cNvSpPr>
          <p:nvPr>
            <p:ph type="body" sz="quarter" idx="13"/>
          </p:nvPr>
        </p:nvSpPr>
        <p:spPr>
          <a:xfrm>
            <a:off x="1583261" y="2178050"/>
            <a:ext cx="3602038" cy="504664"/>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D7F806F0-9BC5-5CEC-DDAC-7437F6F8FE4A}"/>
              </a:ext>
            </a:extLst>
          </p:cNvPr>
          <p:cNvSpPr>
            <a:spLocks noGrp="1"/>
          </p:cNvSpPr>
          <p:nvPr>
            <p:ph type="body" sz="quarter" idx="15"/>
          </p:nvPr>
        </p:nvSpPr>
        <p:spPr>
          <a:xfrm>
            <a:off x="1583261" y="2746215"/>
            <a:ext cx="3602038" cy="862617"/>
          </a:xfrm>
        </p:spPr>
        <p:txBody>
          <a:bodyPr/>
          <a:lstStyle/>
          <a:p>
            <a:r>
              <a:rPr lang="en-US" altLang="zh-CN"/>
              <a:t>Provide a detailed subitem that explains its focus and purpose clearly, offering concise insights.</a:t>
            </a:r>
            <a:endParaRPr lang="zh-CN" altLang="en-US"/>
          </a:p>
        </p:txBody>
      </p:sp>
      <p:sp>
        <p:nvSpPr>
          <p:cNvPr id="5" name="Text Placeholder 4">
            <a:extLst>
              <a:ext uri="{FF2B5EF4-FFF2-40B4-BE49-F238E27FC236}">
                <a16:creationId xmlns:a16="http://schemas.microsoft.com/office/drawing/2014/main" id="{DA627CEB-F559-9FD6-3255-FC451912A552}"/>
              </a:ext>
            </a:extLst>
          </p:cNvPr>
          <p:cNvSpPr>
            <a:spLocks noGrp="1"/>
          </p:cNvSpPr>
          <p:nvPr>
            <p:ph type="body" sz="quarter" idx="16"/>
          </p:nvPr>
        </p:nvSpPr>
        <p:spPr>
          <a:xfrm>
            <a:off x="6714553" y="2178050"/>
            <a:ext cx="3602038" cy="504664"/>
          </a:xfrm>
        </p:spPr>
        <p:txBody>
          <a:bodyPr/>
          <a:lstStyle/>
          <a:p>
            <a:r>
              <a:rPr lang="en-US" altLang="zh-CN"/>
              <a:t>Item title</a:t>
            </a:r>
            <a:endParaRPr lang="zh-CN" altLang="en-US"/>
          </a:p>
        </p:txBody>
      </p:sp>
      <p:sp>
        <p:nvSpPr>
          <p:cNvPr id="6" name="Text Placeholder 5">
            <a:extLst>
              <a:ext uri="{FF2B5EF4-FFF2-40B4-BE49-F238E27FC236}">
                <a16:creationId xmlns:a16="http://schemas.microsoft.com/office/drawing/2014/main" id="{14527CF0-2244-3B30-0A00-7F2D0021FDC1}"/>
              </a:ext>
            </a:extLst>
          </p:cNvPr>
          <p:cNvSpPr>
            <a:spLocks noGrp="1"/>
          </p:cNvSpPr>
          <p:nvPr>
            <p:ph type="body" sz="quarter" idx="17"/>
          </p:nvPr>
        </p:nvSpPr>
        <p:spPr>
          <a:xfrm>
            <a:off x="6714553" y="2746215"/>
            <a:ext cx="3602038" cy="862617"/>
          </a:xfrm>
        </p:spPr>
        <p:txBody>
          <a:bodyPr/>
          <a:lstStyle/>
          <a:p>
            <a:r>
              <a:rPr lang="en-US" altLang="zh-CN"/>
              <a:t>Provide a detailed subitem that explains its focus and purpose clearly, offering concise insights.</a:t>
            </a:r>
            <a:endParaRPr lang="zh-CN" altLang="en-US"/>
          </a:p>
        </p:txBody>
      </p:sp>
      <p:sp>
        <p:nvSpPr>
          <p:cNvPr id="7" name="Text Placeholder 6">
            <a:extLst>
              <a:ext uri="{FF2B5EF4-FFF2-40B4-BE49-F238E27FC236}">
                <a16:creationId xmlns:a16="http://schemas.microsoft.com/office/drawing/2014/main" id="{2915A343-3987-B3AD-F11E-F5C5D70EE904}"/>
              </a:ext>
            </a:extLst>
          </p:cNvPr>
          <p:cNvSpPr>
            <a:spLocks noGrp="1"/>
          </p:cNvSpPr>
          <p:nvPr>
            <p:ph type="body" sz="quarter" idx="18"/>
          </p:nvPr>
        </p:nvSpPr>
        <p:spPr>
          <a:xfrm>
            <a:off x="1583261" y="4325823"/>
            <a:ext cx="3602038" cy="504664"/>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6A31B9D2-D97A-FBCC-8B64-596FE22C2BDD}"/>
              </a:ext>
            </a:extLst>
          </p:cNvPr>
          <p:cNvSpPr>
            <a:spLocks noGrp="1"/>
          </p:cNvSpPr>
          <p:nvPr>
            <p:ph type="body" sz="quarter" idx="19"/>
          </p:nvPr>
        </p:nvSpPr>
        <p:spPr>
          <a:xfrm>
            <a:off x="1583261" y="4893988"/>
            <a:ext cx="3602038" cy="862617"/>
          </a:xfrm>
        </p:spPr>
        <p:txBody>
          <a:bodyPr/>
          <a:lstStyle/>
          <a:p>
            <a:r>
              <a:rPr lang="en-US" altLang="zh-CN"/>
              <a:t>Provide a detailed subitem that explains its focus and purpose clearly, offering concise insights.</a:t>
            </a:r>
            <a:endParaRPr lang="zh-CN" altLang="en-US"/>
          </a:p>
        </p:txBody>
      </p:sp>
      <p:sp>
        <p:nvSpPr>
          <p:cNvPr id="9" name="Text Placeholder 8">
            <a:extLst>
              <a:ext uri="{FF2B5EF4-FFF2-40B4-BE49-F238E27FC236}">
                <a16:creationId xmlns:a16="http://schemas.microsoft.com/office/drawing/2014/main" id="{DEA7F3CC-7E78-549B-FB57-E415D09BFBDE}"/>
              </a:ext>
            </a:extLst>
          </p:cNvPr>
          <p:cNvSpPr>
            <a:spLocks noGrp="1"/>
          </p:cNvSpPr>
          <p:nvPr>
            <p:ph type="body" sz="quarter" idx="20"/>
          </p:nvPr>
        </p:nvSpPr>
        <p:spPr>
          <a:xfrm>
            <a:off x="6714553" y="4325823"/>
            <a:ext cx="3602038" cy="504664"/>
          </a:xfrm>
        </p:spPr>
        <p:txBody>
          <a:bodyPr/>
          <a:lstStyle/>
          <a:p>
            <a:r>
              <a:rPr lang="en-US" altLang="zh-CN"/>
              <a:t>Item title</a:t>
            </a:r>
            <a:endParaRPr lang="zh-CN" altLang="en-US"/>
          </a:p>
        </p:txBody>
      </p:sp>
      <p:sp>
        <p:nvSpPr>
          <p:cNvPr id="10" name="Text Placeholder 9">
            <a:extLst>
              <a:ext uri="{FF2B5EF4-FFF2-40B4-BE49-F238E27FC236}">
                <a16:creationId xmlns:a16="http://schemas.microsoft.com/office/drawing/2014/main" id="{F52D51AC-BED4-6626-989D-111CA8B5CB59}"/>
              </a:ext>
            </a:extLst>
          </p:cNvPr>
          <p:cNvSpPr>
            <a:spLocks noGrp="1"/>
          </p:cNvSpPr>
          <p:nvPr>
            <p:ph type="body" sz="quarter" idx="21"/>
          </p:nvPr>
        </p:nvSpPr>
        <p:spPr>
          <a:xfrm>
            <a:off x="6714553" y="4893988"/>
            <a:ext cx="3602038" cy="862617"/>
          </a:xfrm>
        </p:spPr>
        <p:txBody>
          <a:bodyPr/>
          <a:lstStyle/>
          <a:p>
            <a:r>
              <a:rPr lang="en-US" altLang="zh-CN"/>
              <a:t>Provide a detailed subitem that explains its focus and purpose clearly, offering concise insights.</a:t>
            </a:r>
            <a:endParaRPr lang="zh-CN" altLang="en-US"/>
          </a:p>
        </p:txBody>
      </p:sp>
    </p:spTree>
    <p:extLst>
      <p:ext uri="{BB962C8B-B14F-4D97-AF65-F5344CB8AC3E}">
        <p14:creationId xmlns:p14="http://schemas.microsoft.com/office/powerpoint/2010/main" val="164524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AC16-1680-FF21-C2BC-360AC1639391}"/>
              </a:ext>
            </a:extLst>
          </p:cNvPr>
          <p:cNvSpPr>
            <a:spLocks noGrp="1"/>
          </p:cNvSpPr>
          <p:nvPr>
            <p:ph type="title"/>
          </p:nvPr>
        </p:nvSpPr>
        <p:spPr/>
        <p:txBody>
          <a:bodyPr/>
          <a:lstStyle/>
          <a:p>
            <a:r>
              <a:rPr lang="en-US"/>
              <a:t>Continuous Improvement</a:t>
            </a:r>
          </a:p>
        </p:txBody>
      </p:sp>
      <p:sp>
        <p:nvSpPr>
          <p:cNvPr id="3" name="Text Placeholder 2">
            <a:extLst>
              <a:ext uri="{FF2B5EF4-FFF2-40B4-BE49-F238E27FC236}">
                <a16:creationId xmlns:a16="http://schemas.microsoft.com/office/drawing/2014/main" id="{DEB0C5F4-1C5F-1A3C-59E3-D079365E354B}"/>
              </a:ext>
            </a:extLst>
          </p:cNvPr>
          <p:cNvSpPr>
            <a:spLocks noGrp="1"/>
          </p:cNvSpPr>
          <p:nvPr>
            <p:ph type="body" sz="quarter" idx="13"/>
          </p:nvPr>
        </p:nvSpPr>
        <p:spPr/>
        <p:txBody>
          <a:bodyPr/>
          <a:lstStyle/>
          <a:p>
            <a:pPr algn="ctr"/>
            <a:r>
              <a:rPr lang="en-US" altLang="zh-CN" sz="1800">
                <a:solidFill>
                  <a:schemeClr val="accent1"/>
                </a:solidFill>
              </a:rPr>
              <a:t>Item title</a:t>
            </a:r>
          </a:p>
        </p:txBody>
      </p:sp>
      <p:sp>
        <p:nvSpPr>
          <p:cNvPr id="4" name="Text Placeholder 3">
            <a:extLst>
              <a:ext uri="{FF2B5EF4-FFF2-40B4-BE49-F238E27FC236}">
                <a16:creationId xmlns:a16="http://schemas.microsoft.com/office/drawing/2014/main" id="{F69C5DD4-7CF2-75DA-BCEE-665EEBED42C9}"/>
              </a:ext>
            </a:extLst>
          </p:cNvPr>
          <p:cNvSpPr>
            <a:spLocks noGrp="1"/>
          </p:cNvSpPr>
          <p:nvPr>
            <p:ph type="body" sz="quarter" idx="14"/>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
        <p:nvSpPr>
          <p:cNvPr id="5" name="Text Placeholder 4">
            <a:extLst>
              <a:ext uri="{FF2B5EF4-FFF2-40B4-BE49-F238E27FC236}">
                <a16:creationId xmlns:a16="http://schemas.microsoft.com/office/drawing/2014/main" id="{889A360A-15EA-768C-8EC4-8DB0E9E5770E}"/>
              </a:ext>
            </a:extLst>
          </p:cNvPr>
          <p:cNvSpPr>
            <a:spLocks noGrp="1"/>
          </p:cNvSpPr>
          <p:nvPr>
            <p:ph type="body" sz="quarter" idx="15"/>
          </p:nvPr>
        </p:nvSpPr>
        <p:spPr/>
        <p:txBody>
          <a:bodyPr/>
          <a:lstStyle/>
          <a:p>
            <a:pPr algn="ctr"/>
            <a:r>
              <a:rPr lang="en-US" altLang="zh-CN" sz="1800">
                <a:solidFill>
                  <a:schemeClr val="accent1"/>
                </a:solidFill>
              </a:rPr>
              <a:t>Item title</a:t>
            </a:r>
          </a:p>
        </p:txBody>
      </p:sp>
      <p:sp>
        <p:nvSpPr>
          <p:cNvPr id="6" name="Text Placeholder 5">
            <a:extLst>
              <a:ext uri="{FF2B5EF4-FFF2-40B4-BE49-F238E27FC236}">
                <a16:creationId xmlns:a16="http://schemas.microsoft.com/office/drawing/2014/main" id="{0E188BFF-F533-FC3D-1D05-66830CBEAA69}"/>
              </a:ext>
            </a:extLst>
          </p:cNvPr>
          <p:cNvSpPr>
            <a:spLocks noGrp="1"/>
          </p:cNvSpPr>
          <p:nvPr>
            <p:ph type="body" sz="quarter" idx="16"/>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
        <p:nvSpPr>
          <p:cNvPr id="7" name="Text Placeholder 6">
            <a:extLst>
              <a:ext uri="{FF2B5EF4-FFF2-40B4-BE49-F238E27FC236}">
                <a16:creationId xmlns:a16="http://schemas.microsoft.com/office/drawing/2014/main" id="{670CA9A0-C6AF-6E93-CF9D-CEA82FFCDC0A}"/>
              </a:ext>
            </a:extLst>
          </p:cNvPr>
          <p:cNvSpPr>
            <a:spLocks noGrp="1"/>
          </p:cNvSpPr>
          <p:nvPr>
            <p:ph type="body" sz="quarter" idx="17"/>
          </p:nvPr>
        </p:nvSpPr>
        <p:spPr/>
        <p:txBody>
          <a:bodyPr/>
          <a:lstStyle/>
          <a:p>
            <a:pPr algn="ctr"/>
            <a:r>
              <a:rPr lang="en-US" altLang="zh-CN" sz="1800">
                <a:solidFill>
                  <a:schemeClr val="accent1"/>
                </a:solidFill>
              </a:rPr>
              <a:t>Item title</a:t>
            </a:r>
          </a:p>
        </p:txBody>
      </p:sp>
      <p:sp>
        <p:nvSpPr>
          <p:cNvPr id="8" name="Text Placeholder 7">
            <a:extLst>
              <a:ext uri="{FF2B5EF4-FFF2-40B4-BE49-F238E27FC236}">
                <a16:creationId xmlns:a16="http://schemas.microsoft.com/office/drawing/2014/main" id="{2DC32471-7781-4618-4DDB-30D508C8FC38}"/>
              </a:ext>
            </a:extLst>
          </p:cNvPr>
          <p:cNvSpPr>
            <a:spLocks noGrp="1"/>
          </p:cNvSpPr>
          <p:nvPr>
            <p:ph type="body" sz="quarter" idx="18"/>
          </p:nvPr>
        </p:nvSpPr>
        <p:spPr/>
        <p:txBody>
          <a:bodyPr/>
          <a:lstStyle/>
          <a:p>
            <a:pPr algn="ctr">
              <a:spcBef>
                <a:spcPts val="0"/>
              </a:spcBef>
            </a:pPr>
            <a:r>
              <a:rPr lang="en-US" altLang="zh-CN">
                <a:ea typeface="+mn-lt"/>
                <a:cs typeface="+mn-lt"/>
              </a:rPr>
              <a:t>Provide a detailed subitem that explains its focus and purpose clearly, offering concise insights.</a:t>
            </a:r>
            <a:endParaRPr lang="en-US" altLang="zh-CN"/>
          </a:p>
        </p:txBody>
      </p:sp>
    </p:spTree>
    <p:extLst>
      <p:ext uri="{BB962C8B-B14F-4D97-AF65-F5344CB8AC3E}">
        <p14:creationId xmlns:p14="http://schemas.microsoft.com/office/powerpoint/2010/main" val="2608057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DCC89F9D-10ED-9ACA-4A41-30E3CC3BB99E}"/>
              </a:ext>
            </a:extLst>
          </p:cNvPr>
          <p:cNvSpPr>
            <a:spLocks noGrp="1"/>
          </p:cNvSpPr>
          <p:nvPr>
            <p:ph type="ctrTitle"/>
          </p:nvPr>
        </p:nvSpPr>
        <p:spPr>
          <a:xfrm>
            <a:off x="716386" y="1202309"/>
            <a:ext cx="4760493" cy="4630616"/>
          </a:xfrm>
        </p:spPr>
        <p:txBody>
          <a:bodyPr lIns="0" tIns="0" rIns="0" bIns="0" anchor="ctr" anchorCtr="0">
            <a:noAutofit/>
          </a:bodyPr>
          <a:lstStyle/>
          <a:p>
            <a:r>
              <a:rPr lang="en-US" altLang="zh-CN"/>
              <a:t>Thank You</a:t>
            </a:r>
            <a:endParaRPr lang="zh-CN" altLang="en-US"/>
          </a:p>
        </p:txBody>
      </p:sp>
      <p:pic>
        <p:nvPicPr>
          <p:cNvPr id="17" name="Picture Placeholder 16" descr="Two people enjoying a conversation over coffee.">
            <a:extLst>
              <a:ext uri="{FF2B5EF4-FFF2-40B4-BE49-F238E27FC236}">
                <a16:creationId xmlns:a16="http://schemas.microsoft.com/office/drawing/2014/main" id="{458050D6-BB16-749A-BAA7-169788F613DB}"/>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39" r="39"/>
          <a:stretch/>
        </p:blipFill>
        <p:spPr>
          <a:xfrm>
            <a:off x="6788391" y="1696135"/>
            <a:ext cx="3573482" cy="3721659"/>
          </a:xfrm>
        </p:spPr>
      </p:pic>
      <p:pic>
        <p:nvPicPr>
          <p:cNvPr id="21" name="Picture Placeholder 20" descr="Two professionals engaged in a discussion.">
            <a:extLst>
              <a:ext uri="{FF2B5EF4-FFF2-40B4-BE49-F238E27FC236}">
                <a16:creationId xmlns:a16="http://schemas.microsoft.com/office/drawing/2014/main" id="{2C7EA39A-E549-45DD-6DE2-1B73B1321E62}"/>
              </a:ext>
            </a:extLst>
          </p:cNvPr>
          <p:cNvPicPr>
            <a:picLocks noGrp="1" noChangeAspect="1"/>
          </p:cNvPicPr>
          <p:nvPr>
            <p:ph type="pic" sz="quarter" idx="21"/>
          </p:nvPr>
        </p:nvPicPr>
        <p:blipFill>
          <a:blip r:embed="rId3" cstate="screen">
            <a:extLst>
              <a:ext uri="{28A0092B-C50C-407E-A947-70E740481C1C}">
                <a14:useLocalDpi xmlns:a14="http://schemas.microsoft.com/office/drawing/2010/main"/>
              </a:ext>
            </a:extLst>
          </a:blip>
          <a:srcRect/>
          <a:stretch/>
        </p:blipFill>
        <p:spPr>
          <a:xfrm>
            <a:off x="9469109" y="4186590"/>
            <a:ext cx="2046616" cy="2046616"/>
          </a:xfrm>
        </p:spPr>
      </p:pic>
    </p:spTree>
    <p:extLst>
      <p:ext uri="{BB962C8B-B14F-4D97-AF65-F5344CB8AC3E}">
        <p14:creationId xmlns:p14="http://schemas.microsoft.com/office/powerpoint/2010/main" val="1161850659"/>
      </p:ext>
    </p:extLst>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BAC05"/>
        </a:solidFill>
        <a:effectLst/>
      </p:bgPr>
    </p:bg>
    <p:spTree>
      <p:nvGrpSpPr>
        <p:cNvPr id="1" name=""/>
        <p:cNvGrpSpPr/>
        <p:nvPr/>
      </p:nvGrpSpPr>
      <p:grpSpPr/>
      <p:sp>
        <p:nvSpPr>
          <p:cNvPr id="2" name="Title 1"/>
          <p:cNvSpPr>
            <a:spLocks noGrp="1"/>
          </p:cNvSpPr>
          <p:nvPr>
            <p:ph type="title"/>
          </p:nvPr>
        </p:nvSpPr>
        <p:spPr/>
        <p:txBody>
          <a:bodyPr/>
          <a:lstStyle/>
          <a:p/>
        </p:txBody>
      </p:sp>
      <p:sp>
        <p:nvSpPr>
          <p:cNvPr id="3" name="Subtitle 2"/>
          <p:cNvSpPr>
            <a:spLocks noGrp="1"/>
          </p:cNvSpPr>
          <p:nvPr>
            <p:ph type="subTitle" idx="1"/>
          </p:nvPr>
        </p:nvSpPr>
        <p:spPr/>
        <p:txBody>
          <a:bodyPr/>
          <a:lstStyle/>
          <a:p/>
        </p:txBody>
      </p:sp>
      <p:sp>
        <p:nvSpPr>
          <p:cNvPr id="4" name="Picture Placeholder 3"/>
          <p:cNvSpPr>
            <a:spLocks noGrp="1"/>
          </p:cNvSpPr>
          <p:nvPr>
            <p:ph type="pic" idx="20" sz="quarter"/>
          </p:nvPr>
        </p:nvSpPr>
        <p:spPr/>
      </p:sp>
      <p:sp>
        <p:nvSpPr>
          <p:cNvPr id="5" name="Picture Placeholder 4"/>
          <p:cNvSpPr>
            <a:spLocks noGrp="1"/>
          </p:cNvSpPr>
          <p:nvPr>
            <p:ph type="pic" idx="19" sz="quarter"/>
          </p:nvPr>
        </p:nvSpPr>
        <p:spPr/>
      </p:sp>
      <p:sp>
        <p:nvSpPr>
          <p:cNvPr id="6" name="TextBox 5"/>
          <p:cNvSpPr txBox="1"/>
          <p:nvPr/>
        </p:nvSpPr>
        <p:spPr>
          <a:xfrm>
            <a:off x="457200" y="182880"/>
            <a:ext cx="8229600" cy="731520"/>
          </a:xfrm>
          <a:prstGeom prst="rect">
            <a:avLst/>
          </a:prstGeom>
          <a:noFill/>
        </p:spPr>
        <p:txBody>
          <a:bodyPr wrap="square">
            <a:spAutoFit/>
          </a:bodyPr>
          <a:lstStyle/>
          <a:p/>
          <a:p>
            <a:pPr>
              <a:defRPr sz="3000" b="1">
                <a:solidFill>
                  <a:srgbClr val="000000"/>
                </a:solidFill>
              </a:defRPr>
            </a:pPr>
            <a:r>
              <a:t>My Cool Slide</a:t>
            </a:r>
          </a:p>
        </p:txBody>
      </p:sp>
      <p:sp>
        <p:nvSpPr>
          <p:cNvPr id="7" name="TextBox 6"/>
          <p:cNvSpPr txBox="1"/>
          <p:nvPr/>
        </p:nvSpPr>
        <p:spPr>
          <a:xfrm>
            <a:off x="457200" y="914400"/>
            <a:ext cx="8229600" cy="1097280"/>
          </a:xfrm>
          <a:prstGeom prst="rect">
            <a:avLst/>
          </a:prstGeom>
          <a:noFill/>
        </p:spPr>
        <p:txBody>
          <a:bodyPr wrap="square">
            <a:spAutoFit/>
          </a:bodyPr>
          <a:lstStyle/>
          <a:p/>
          <a:p>
            <a:pPr>
              <a:defRPr sz="1800">
                <a:solidFill>
                  <a:srgbClr val="000000"/>
                </a:solidFill>
              </a:defRPr>
            </a:pPr>
            <a:r>
              <a:t>This slide was generated with Python on Linux!</a:t>
            </a:r>
          </a:p>
        </p:txBody>
      </p:sp>
      <p:pic>
        <p:nvPicPr>
          <p:cNvPr id="8" name="Picture 7" descr="image.jpg"/>
          <p:cNvPicPr>
            <a:picLocks noChangeAspect="1"/>
          </p:cNvPicPr>
          <p:nvPr/>
        </p:nvPicPr>
        <p:blipFill>
          <a:blip r:embed="rId2"/>
          <a:stretch>
            <a:fillRect/>
          </a:stretch>
        </p:blipFill>
        <p:spPr>
          <a:xfrm>
            <a:off x="3350054" y="2514600"/>
            <a:ext cx="5491891"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7BEED8-DF65-B24B-AD87-01E0E4F870A7}"/>
              </a:ext>
            </a:extLst>
          </p:cNvPr>
          <p:cNvSpPr>
            <a:spLocks noGrp="1"/>
          </p:cNvSpPr>
          <p:nvPr>
            <p:ph type="title"/>
          </p:nvPr>
        </p:nvSpPr>
        <p:spPr>
          <a:xfrm>
            <a:off x="6324600" y="624838"/>
            <a:ext cx="4953001" cy="4052821"/>
          </a:xfr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lvl="0"/>
            <a:r>
              <a:rPr lang="en-US" altLang="zh-CN" noProof="0"/>
              <a:t>Market Analysis</a:t>
            </a:r>
            <a:endParaRPr lang="zh-CN" altLang="en-US" noProof="0"/>
          </a:p>
        </p:txBody>
      </p:sp>
      <p:sp>
        <p:nvSpPr>
          <p:cNvPr id="2" name="Subetitle">
            <a:extLst>
              <a:ext uri="{FF2B5EF4-FFF2-40B4-BE49-F238E27FC236}">
                <a16:creationId xmlns:a16="http://schemas.microsoft.com/office/drawing/2014/main" id="{EBCB148D-7E6B-8C30-A6AE-31536918C7E5}"/>
              </a:ext>
            </a:extLst>
          </p:cNvPr>
          <p:cNvSpPr>
            <a:spLocks noGrp="1"/>
          </p:cNvSpPr>
          <p:nvPr>
            <p:ph type="subTitle" idx="1"/>
          </p:nvPr>
        </p:nvSpPr>
        <p:spPr>
          <a:xfrm>
            <a:off x="6324600" y="4874612"/>
            <a:ext cx="4953001" cy="1271654"/>
          </a:xfrm>
        </p:spPr>
        <p:txBody>
          <a:bodyPr lIns="0" tIns="0" rIns="0" bIns="0">
            <a:noAutofit/>
          </a:bodyPr>
          <a:lstStyle/>
          <a:p>
            <a:r>
              <a:rPr lang="en-US" altLang="zh-CN"/>
              <a:t>Analyze Competitors Deeply</a:t>
            </a:r>
            <a:endParaRPr lang="zh-CN" altLang="en-US"/>
          </a:p>
        </p:txBody>
      </p:sp>
      <p:pic>
        <p:nvPicPr>
          <p:cNvPr id="16" name="Picture Placeholder 15" descr="Person carefully painting a wooden surface.">
            <a:extLst>
              <a:ext uri="{FF2B5EF4-FFF2-40B4-BE49-F238E27FC236}">
                <a16:creationId xmlns:a16="http://schemas.microsoft.com/office/drawing/2014/main" id="{4AE62386-D90A-2E0C-3018-65CD8DCC3155}"/>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914399" y="1304924"/>
            <a:ext cx="2265982" cy="2263334"/>
          </a:xfrm>
        </p:spPr>
      </p:pic>
      <p:pic>
        <p:nvPicPr>
          <p:cNvPr id="6" name="Picture Placeholder 8" descr="Man working with papers and a calculator.">
            <a:extLst>
              <a:ext uri="{FF2B5EF4-FFF2-40B4-BE49-F238E27FC236}">
                <a16:creationId xmlns:a16="http://schemas.microsoft.com/office/drawing/2014/main" id="{B3372E24-5B60-CC11-4E81-74F7854908C2}"/>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0" b="30"/>
          <a:stretch/>
        </p:blipFill>
        <p:spPr>
          <a:xfrm>
            <a:off x="3179763" y="2274585"/>
            <a:ext cx="2695883" cy="3413678"/>
          </a:xfrm>
          <a:blipFill>
            <a:blip r:embed="rId4"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721087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7098354D-C90C-0355-472E-11AEF1E91A7F}"/>
              </a:ext>
            </a:extLst>
          </p:cNvPr>
          <p:cNvSpPr>
            <a:spLocks noGrp="1"/>
          </p:cNvSpPr>
          <p:nvPr>
            <p:ph type="title"/>
          </p:nvPr>
        </p:nvSpPr>
        <p:spPr>
          <a:xfrm>
            <a:off x="5678770" y="831918"/>
            <a:ext cx="5312223" cy="2488107"/>
          </a:xfrm>
        </p:spPr>
        <p:txBody>
          <a:bodyPr lIns="0" tIns="0" rIns="0" bIns="0" anchor="b">
            <a:noAutofit/>
          </a:bodyPr>
          <a:lstStyle/>
          <a:p>
            <a:r>
              <a:rPr lang="en-US" altLang="zh-CN"/>
              <a:t>Industry Overview</a:t>
            </a:r>
            <a:endParaRPr lang="zh-CN" altLang="en-US"/>
          </a:p>
        </p:txBody>
      </p:sp>
      <p:pic>
        <p:nvPicPr>
          <p:cNvPr id="20" name="Picture Placeholder 19" descr="Two professionals engaged in a discussion with a tablet.">
            <a:extLst>
              <a:ext uri="{FF2B5EF4-FFF2-40B4-BE49-F238E27FC236}">
                <a16:creationId xmlns:a16="http://schemas.microsoft.com/office/drawing/2014/main" id="{1A8EE523-7A0C-E77E-304B-1FFCF6E510AF}"/>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28" r="28"/>
          <a:stretch/>
        </p:blipFill>
        <p:spPr>
          <a:xfrm>
            <a:off x="1094557" y="831919"/>
            <a:ext cx="3765549" cy="5194161"/>
          </a:xfrm>
        </p:spPr>
      </p:pic>
      <p:sp>
        <p:nvSpPr>
          <p:cNvPr id="18" name="Content Placeholder 17">
            <a:extLst>
              <a:ext uri="{FF2B5EF4-FFF2-40B4-BE49-F238E27FC236}">
                <a16:creationId xmlns:a16="http://schemas.microsoft.com/office/drawing/2014/main" id="{1FD89529-49CA-3128-B650-52F02CD8A753}"/>
              </a:ext>
            </a:extLst>
          </p:cNvPr>
          <p:cNvSpPr>
            <a:spLocks noGrp="1"/>
          </p:cNvSpPr>
          <p:nvPr>
            <p:ph sz="quarter" idx="19"/>
          </p:nvPr>
        </p:nvSpPr>
        <p:spPr>
          <a:xfrm>
            <a:off x="5678770" y="3495902"/>
            <a:ext cx="5312223" cy="2530178"/>
          </a:xfrm>
        </p:spPr>
        <p:txBody>
          <a:bodyPr>
            <a:normAutofit/>
          </a:bodyPr>
          <a:lstStyle/>
          <a:p>
            <a:r>
              <a:rPr lang="en-US" altLang="zh-CN"/>
              <a:t>Provide detailed content that explains the key points clearly, with examples and context to enhance understanding and engagement.</a:t>
            </a:r>
          </a:p>
        </p:txBody>
      </p:sp>
    </p:spTree>
    <p:extLst>
      <p:ext uri="{BB962C8B-B14F-4D97-AF65-F5344CB8AC3E}">
        <p14:creationId xmlns:p14="http://schemas.microsoft.com/office/powerpoint/2010/main" val="229409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a:extLst>
              <a:ext uri="{FF2B5EF4-FFF2-40B4-BE49-F238E27FC236}">
                <a16:creationId xmlns:a16="http://schemas.microsoft.com/office/drawing/2014/main" id="{A6637C1D-819B-241E-F069-F0A638DCC857}"/>
              </a:ext>
              <a:ext uri="{C183D7F6-B498-43B3-948B-1728B52AA6E4}">
                <adec:decorative xmlns:adec="http://schemas.microsoft.com/office/drawing/2017/decorative" val="0"/>
              </a:ext>
            </a:extLst>
          </p:cNvPr>
          <p:cNvSpPr>
            <a:spLocks noGrp="1"/>
          </p:cNvSpPr>
          <p:nvPr>
            <p:ph type="title"/>
          </p:nvPr>
        </p:nvSpPr>
        <p:spPr>
          <a:xfrm>
            <a:off x="844000" y="382748"/>
            <a:ext cx="10504000" cy="1132258"/>
          </a:xfrm>
        </p:spPr>
        <p:txBody>
          <a:bodyPr lIns="0" tIns="0" rIns="0" bIns="0" anchor="b">
            <a:noAutofit/>
          </a:bodyPr>
          <a:lstStyle/>
          <a:p>
            <a:r>
              <a:rPr lang="en-US" altLang="zh-CN"/>
              <a:t>Competitor Analysis</a:t>
            </a:r>
            <a:endParaRPr lang="zh-CN" altLang="en-US"/>
          </a:p>
        </p:txBody>
      </p:sp>
      <p:sp>
        <p:nvSpPr>
          <p:cNvPr id="4" name="Text Placeholder 3">
            <a:extLst>
              <a:ext uri="{FF2B5EF4-FFF2-40B4-BE49-F238E27FC236}">
                <a16:creationId xmlns:a16="http://schemas.microsoft.com/office/drawing/2014/main" id="{36CAF8E1-D22B-2A5E-B639-D433035AF9FA}"/>
              </a:ext>
            </a:extLst>
          </p:cNvPr>
          <p:cNvSpPr>
            <a:spLocks noGrp="1"/>
          </p:cNvSpPr>
          <p:nvPr>
            <p:ph type="body" sz="quarter" idx="21"/>
          </p:nvPr>
        </p:nvSpPr>
        <p:spPr>
          <a:xfrm>
            <a:off x="1056590" y="2595145"/>
            <a:ext cx="2098675" cy="1056924"/>
          </a:xfrm>
        </p:spPr>
        <p:txBody>
          <a:bodyPr/>
          <a:lstStyle/>
          <a:p>
            <a:r>
              <a:rPr lang="en-US" altLang="zh-CN"/>
              <a:t>Item title</a:t>
            </a:r>
            <a:endParaRPr lang="zh-CN" altLang="en-US"/>
          </a:p>
        </p:txBody>
      </p:sp>
      <p:sp>
        <p:nvSpPr>
          <p:cNvPr id="13" name="Text Placeholder 12">
            <a:extLst>
              <a:ext uri="{FF2B5EF4-FFF2-40B4-BE49-F238E27FC236}">
                <a16:creationId xmlns:a16="http://schemas.microsoft.com/office/drawing/2014/main" id="{AE5EE2DC-E4E7-9695-08E6-9A9396298B90}"/>
              </a:ext>
            </a:extLst>
          </p:cNvPr>
          <p:cNvSpPr>
            <a:spLocks noGrp="1"/>
          </p:cNvSpPr>
          <p:nvPr>
            <p:ph type="body" sz="quarter" idx="25"/>
          </p:nvPr>
        </p:nvSpPr>
        <p:spPr>
          <a:xfrm>
            <a:off x="1056590" y="3854450"/>
            <a:ext cx="2098675" cy="1427163"/>
          </a:xfrm>
        </p:spPr>
        <p:txBody>
          <a:bodyPr/>
          <a:lstStyle/>
          <a:p>
            <a:r>
              <a:rPr lang="en-US" altLang="zh-CN"/>
              <a:t>Provide a detailed subitem that explains its focus and purpose clearly, offering concise insights.</a:t>
            </a:r>
          </a:p>
        </p:txBody>
      </p:sp>
      <p:sp>
        <p:nvSpPr>
          <p:cNvPr id="6" name="Text Placeholder 5">
            <a:extLst>
              <a:ext uri="{FF2B5EF4-FFF2-40B4-BE49-F238E27FC236}">
                <a16:creationId xmlns:a16="http://schemas.microsoft.com/office/drawing/2014/main" id="{3E115522-F9AB-FA50-67C6-57C0633D96E7}"/>
              </a:ext>
            </a:extLst>
          </p:cNvPr>
          <p:cNvSpPr>
            <a:spLocks noGrp="1"/>
          </p:cNvSpPr>
          <p:nvPr>
            <p:ph type="body" sz="quarter" idx="22"/>
          </p:nvPr>
        </p:nvSpPr>
        <p:spPr>
          <a:xfrm>
            <a:off x="3716949" y="2595145"/>
            <a:ext cx="2098675" cy="1056924"/>
          </a:xfrm>
        </p:spPr>
        <p:txBody>
          <a:bodyPr/>
          <a:lstStyle/>
          <a:p>
            <a:r>
              <a:rPr lang="en-US" altLang="zh-CN"/>
              <a:t>Item title</a:t>
            </a:r>
            <a:endParaRPr lang="zh-CN" altLang="en-US"/>
          </a:p>
        </p:txBody>
      </p:sp>
      <p:sp>
        <p:nvSpPr>
          <p:cNvPr id="15" name="Text Placeholder 14">
            <a:extLst>
              <a:ext uri="{FF2B5EF4-FFF2-40B4-BE49-F238E27FC236}">
                <a16:creationId xmlns:a16="http://schemas.microsoft.com/office/drawing/2014/main" id="{68A1C71D-4976-B5A6-007C-2FCCB344AA62}"/>
              </a:ext>
            </a:extLst>
          </p:cNvPr>
          <p:cNvSpPr>
            <a:spLocks noGrp="1"/>
          </p:cNvSpPr>
          <p:nvPr>
            <p:ph type="body" sz="quarter" idx="26"/>
          </p:nvPr>
        </p:nvSpPr>
        <p:spPr>
          <a:xfrm>
            <a:off x="3716029" y="3854450"/>
            <a:ext cx="2098675" cy="1427163"/>
          </a:xfrm>
        </p:spPr>
        <p:txBody>
          <a:bodyPr/>
          <a:lstStyle/>
          <a:p>
            <a:r>
              <a:rPr lang="en-US" altLang="zh-CN"/>
              <a:t>Provide a detailed subitem that explains its focus and purpose clearly, offering concise insights.</a:t>
            </a:r>
          </a:p>
        </p:txBody>
      </p:sp>
      <p:sp>
        <p:nvSpPr>
          <p:cNvPr id="8" name="Text Placeholder 7">
            <a:extLst>
              <a:ext uri="{FF2B5EF4-FFF2-40B4-BE49-F238E27FC236}">
                <a16:creationId xmlns:a16="http://schemas.microsoft.com/office/drawing/2014/main" id="{199F7BED-B8F7-E1E4-46F7-AA8B857A4A0F}"/>
              </a:ext>
            </a:extLst>
          </p:cNvPr>
          <p:cNvSpPr>
            <a:spLocks noGrp="1"/>
          </p:cNvSpPr>
          <p:nvPr>
            <p:ph type="body" sz="quarter" idx="23"/>
          </p:nvPr>
        </p:nvSpPr>
        <p:spPr>
          <a:xfrm>
            <a:off x="6375715" y="2595145"/>
            <a:ext cx="2098675" cy="1056924"/>
          </a:xfrm>
        </p:spPr>
        <p:txBody>
          <a:bodyPr/>
          <a:lstStyle/>
          <a:p>
            <a:r>
              <a:rPr lang="en-US" altLang="zh-CN"/>
              <a:t>Item title</a:t>
            </a:r>
            <a:endParaRPr lang="zh-CN" altLang="en-US"/>
          </a:p>
        </p:txBody>
      </p:sp>
      <p:sp>
        <p:nvSpPr>
          <p:cNvPr id="17" name="Text Placeholder 16">
            <a:extLst>
              <a:ext uri="{FF2B5EF4-FFF2-40B4-BE49-F238E27FC236}">
                <a16:creationId xmlns:a16="http://schemas.microsoft.com/office/drawing/2014/main" id="{B04467CB-757A-646C-00A0-AB523BBEC842}"/>
              </a:ext>
            </a:extLst>
          </p:cNvPr>
          <p:cNvSpPr>
            <a:spLocks noGrp="1"/>
          </p:cNvSpPr>
          <p:nvPr>
            <p:ph type="body" sz="quarter" idx="27"/>
          </p:nvPr>
        </p:nvSpPr>
        <p:spPr>
          <a:xfrm>
            <a:off x="6375715" y="3854450"/>
            <a:ext cx="2098675" cy="1427163"/>
          </a:xfrm>
        </p:spPr>
        <p:txBody>
          <a:bodyPr/>
          <a:lstStyle/>
          <a:p>
            <a:r>
              <a:rPr lang="en-US" altLang="zh-CN"/>
              <a:t>Provide a detailed subitem that explains its focus and purpose clearly, offering concise insights.</a:t>
            </a:r>
          </a:p>
        </p:txBody>
      </p:sp>
      <p:sp>
        <p:nvSpPr>
          <p:cNvPr id="11" name="Text Placeholder 10">
            <a:extLst>
              <a:ext uri="{FF2B5EF4-FFF2-40B4-BE49-F238E27FC236}">
                <a16:creationId xmlns:a16="http://schemas.microsoft.com/office/drawing/2014/main" id="{9D8D7BF5-C56F-4400-F22A-4C756831828C}"/>
              </a:ext>
            </a:extLst>
          </p:cNvPr>
          <p:cNvSpPr>
            <a:spLocks noGrp="1"/>
          </p:cNvSpPr>
          <p:nvPr>
            <p:ph type="body" sz="quarter" idx="24"/>
          </p:nvPr>
        </p:nvSpPr>
        <p:spPr>
          <a:xfrm>
            <a:off x="9037192" y="2595145"/>
            <a:ext cx="2098675" cy="1056924"/>
          </a:xfrm>
        </p:spPr>
        <p:txBody>
          <a:bodyPr/>
          <a:lstStyle/>
          <a:p>
            <a:r>
              <a:rPr lang="en-US" altLang="zh-CN"/>
              <a:t>Item title</a:t>
            </a:r>
            <a:endParaRPr lang="zh-CN" altLang="en-US"/>
          </a:p>
        </p:txBody>
      </p:sp>
      <p:sp>
        <p:nvSpPr>
          <p:cNvPr id="20" name="Text Placeholder 19">
            <a:extLst>
              <a:ext uri="{FF2B5EF4-FFF2-40B4-BE49-F238E27FC236}">
                <a16:creationId xmlns:a16="http://schemas.microsoft.com/office/drawing/2014/main" id="{14CACE57-AF44-0118-5565-4804A716F93A}"/>
              </a:ext>
            </a:extLst>
          </p:cNvPr>
          <p:cNvSpPr>
            <a:spLocks noGrp="1"/>
          </p:cNvSpPr>
          <p:nvPr>
            <p:ph type="body" sz="quarter" idx="28"/>
          </p:nvPr>
        </p:nvSpPr>
        <p:spPr>
          <a:xfrm>
            <a:off x="9035154" y="3854450"/>
            <a:ext cx="2098675" cy="1427163"/>
          </a:xfrm>
        </p:spPr>
        <p:txBody>
          <a:bodyPr/>
          <a:lstStyle/>
          <a:p>
            <a:r>
              <a:rPr lang="en-US" altLang="zh-CN"/>
              <a:t>Provide a detailed subitem that explains its focus and purpose clearly, offering concise insights.</a:t>
            </a:r>
          </a:p>
          <a:p>
            <a:endParaRPr lang="zh-CN" altLang="en-US"/>
          </a:p>
        </p:txBody>
      </p:sp>
    </p:spTree>
    <p:extLst>
      <p:ext uri="{BB962C8B-B14F-4D97-AF65-F5344CB8AC3E}">
        <p14:creationId xmlns:p14="http://schemas.microsoft.com/office/powerpoint/2010/main" val="29611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508DC3D7-27DA-D214-08F0-74AE33835639}"/>
              </a:ext>
            </a:extLst>
          </p:cNvPr>
          <p:cNvSpPr>
            <a:spLocks noGrp="1"/>
          </p:cNvSpPr>
          <p:nvPr>
            <p:ph type="title"/>
          </p:nvPr>
        </p:nvSpPr>
        <p:spPr>
          <a:xfrm>
            <a:off x="844000" y="382748"/>
            <a:ext cx="10504000" cy="1132258"/>
          </a:xfrm>
        </p:spPr>
        <p:txBody>
          <a:bodyPr lIns="0" tIns="0" rIns="0" bIns="0" anchor="b" anchorCtr="0">
            <a:noAutofit/>
          </a:bodyPr>
          <a:lstStyle/>
          <a:p>
            <a:br>
              <a:rPr lang="en-US" altLang="zh-CN"/>
            </a:br>
            <a:r>
              <a:rPr lang="en-US" altLang="zh-CN"/>
              <a:t>Opportunities and Threats</a:t>
            </a:r>
            <a:endParaRPr lang="zh-CN" altLang="en-US"/>
          </a:p>
        </p:txBody>
      </p:sp>
      <p:sp>
        <p:nvSpPr>
          <p:cNvPr id="3" name="Text Placeholder 2">
            <a:extLst>
              <a:ext uri="{FF2B5EF4-FFF2-40B4-BE49-F238E27FC236}">
                <a16:creationId xmlns:a16="http://schemas.microsoft.com/office/drawing/2014/main" id="{C70964C0-0B2A-8A66-6BF6-DA1B81819D9F}"/>
              </a:ext>
            </a:extLst>
          </p:cNvPr>
          <p:cNvSpPr>
            <a:spLocks noGrp="1"/>
          </p:cNvSpPr>
          <p:nvPr>
            <p:ph type="body" sz="quarter" idx="17"/>
          </p:nvPr>
        </p:nvSpPr>
        <p:spPr>
          <a:xfrm>
            <a:off x="1844514" y="2684463"/>
            <a:ext cx="3070119" cy="1066800"/>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27D3FCF6-DD2F-B2FC-158D-7AAD6EB7A1BC}"/>
              </a:ext>
            </a:extLst>
          </p:cNvPr>
          <p:cNvSpPr>
            <a:spLocks noGrp="1"/>
          </p:cNvSpPr>
          <p:nvPr>
            <p:ph type="body" sz="quarter" idx="18"/>
          </p:nvPr>
        </p:nvSpPr>
        <p:spPr>
          <a:xfrm>
            <a:off x="1844513" y="4358243"/>
            <a:ext cx="3070119" cy="1066800"/>
          </a:xfrm>
        </p:spPr>
        <p:txBody>
          <a:bodyPr/>
          <a:lstStyle/>
          <a:p>
            <a:r>
              <a:rPr lang="en-US" altLang="zh-CN"/>
              <a:t>Item title</a:t>
            </a:r>
            <a:endParaRPr lang="zh-CN" altLang="en-US"/>
          </a:p>
        </p:txBody>
      </p:sp>
      <p:sp>
        <p:nvSpPr>
          <p:cNvPr id="7" name="Text Placeholder 6">
            <a:extLst>
              <a:ext uri="{FF2B5EF4-FFF2-40B4-BE49-F238E27FC236}">
                <a16:creationId xmlns:a16="http://schemas.microsoft.com/office/drawing/2014/main" id="{C8D504D4-7ADE-D98F-4AEC-147BE186E127}"/>
              </a:ext>
            </a:extLst>
          </p:cNvPr>
          <p:cNvSpPr>
            <a:spLocks noGrp="1"/>
          </p:cNvSpPr>
          <p:nvPr>
            <p:ph type="body" sz="quarter" idx="14"/>
          </p:nvPr>
        </p:nvSpPr>
        <p:spPr>
          <a:xfrm>
            <a:off x="5497959" y="2684463"/>
            <a:ext cx="5183188" cy="1066800"/>
          </a:xfrm>
        </p:spPr>
        <p:txBody>
          <a:bodyPr>
            <a:normAutofit/>
          </a:bodyPr>
          <a:lstStyle/>
          <a:p>
            <a:r>
              <a:rPr lang="en-US" altLang="zh-CN"/>
              <a:t>Provide a detailed subitem that explains its focus and purpose clearly, offering concise insights.</a:t>
            </a:r>
          </a:p>
        </p:txBody>
      </p:sp>
      <p:sp>
        <p:nvSpPr>
          <p:cNvPr id="4" name="Text Placeholder 3">
            <a:extLst>
              <a:ext uri="{FF2B5EF4-FFF2-40B4-BE49-F238E27FC236}">
                <a16:creationId xmlns:a16="http://schemas.microsoft.com/office/drawing/2014/main" id="{F6FC66EC-EF20-1912-9812-BFFB9569830A}"/>
              </a:ext>
            </a:extLst>
          </p:cNvPr>
          <p:cNvSpPr>
            <a:spLocks noGrp="1"/>
          </p:cNvSpPr>
          <p:nvPr>
            <p:ph type="body" sz="quarter" idx="19"/>
          </p:nvPr>
        </p:nvSpPr>
        <p:spPr>
          <a:xfrm>
            <a:off x="5497959" y="4358243"/>
            <a:ext cx="5183188" cy="1066800"/>
          </a:xfrm>
        </p:spPr>
        <p:txBody>
          <a:bodyPr>
            <a:normAutofit/>
          </a:bodyPr>
          <a:lstStyle/>
          <a:p>
            <a:r>
              <a:rPr lang="en-US" altLang="zh-CN"/>
              <a:t>Provide a detailed subitem that explains its focus and purpose clearly, offering concise insights.</a:t>
            </a:r>
          </a:p>
        </p:txBody>
      </p:sp>
    </p:spTree>
    <p:extLst>
      <p:ext uri="{BB962C8B-B14F-4D97-AF65-F5344CB8AC3E}">
        <p14:creationId xmlns:p14="http://schemas.microsoft.com/office/powerpoint/2010/main" val="60830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2AEB-7DC4-D8EB-A5F0-1F52FDBC1B9C}"/>
              </a:ext>
            </a:extLst>
          </p:cNvPr>
          <p:cNvSpPr>
            <a:spLocks noGrp="1"/>
          </p:cNvSpPr>
          <p:nvPr>
            <p:ph type="title"/>
          </p:nvPr>
        </p:nvSpPr>
        <p:spPr>
          <a:xfrm>
            <a:off x="701675" y="624839"/>
            <a:ext cx="5397499" cy="4052819"/>
          </a:xfrm>
        </p:spPr>
        <p:txBody>
          <a:bodyPr/>
          <a:lstStyle/>
          <a:p>
            <a:r>
              <a:rPr lang="en-US" altLang="zh-CN" noProof="0"/>
              <a:t>Product Features</a:t>
            </a:r>
            <a:endParaRPr lang="en-US"/>
          </a:p>
        </p:txBody>
      </p:sp>
      <p:sp>
        <p:nvSpPr>
          <p:cNvPr id="3" name="Subtitle 2">
            <a:extLst>
              <a:ext uri="{FF2B5EF4-FFF2-40B4-BE49-F238E27FC236}">
                <a16:creationId xmlns:a16="http://schemas.microsoft.com/office/drawing/2014/main" id="{ECAC280F-1066-363D-1F59-81593E64C59A}"/>
              </a:ext>
            </a:extLst>
          </p:cNvPr>
          <p:cNvSpPr>
            <a:spLocks noGrp="1"/>
          </p:cNvSpPr>
          <p:nvPr>
            <p:ph type="subTitle" idx="1"/>
          </p:nvPr>
        </p:nvSpPr>
        <p:spPr>
          <a:xfrm>
            <a:off x="701675" y="4820704"/>
            <a:ext cx="5397499" cy="1336256"/>
          </a:xfrm>
        </p:spPr>
        <p:txBody>
          <a:bodyPr/>
          <a:lstStyle/>
          <a:p>
            <a:r>
              <a:rPr lang="en-US" altLang="zh-CN"/>
              <a:t>Innovative, Cost-effective</a:t>
            </a:r>
          </a:p>
        </p:txBody>
      </p:sp>
      <p:pic>
        <p:nvPicPr>
          <p:cNvPr id="6" name="Picture Placeholder 8" descr="Woman soldering electronics.">
            <a:extLst>
              <a:ext uri="{FF2B5EF4-FFF2-40B4-BE49-F238E27FC236}">
                <a16:creationId xmlns:a16="http://schemas.microsoft.com/office/drawing/2014/main" id="{E7A4A8A2-5A47-C5CA-D977-F4FBC3115619}"/>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l="99" r="99"/>
          <a:stretch/>
        </p:blipFill>
        <p:spPr>
          <a:xfrm>
            <a:off x="6756399" y="1304924"/>
            <a:ext cx="2265982" cy="2263334"/>
          </a:xfrm>
          <a:blipFill>
            <a:blip r:embed="rId3" cstate="screen">
              <a:extLst>
                <a:ext uri="{28A0092B-C50C-407E-A947-70E740481C1C}">
                  <a14:useLocalDpi xmlns:a14="http://schemas.microsoft.com/office/drawing/2010/main"/>
                </a:ext>
              </a:extLst>
            </a:blip>
            <a:srcRect/>
            <a:stretch>
              <a:fillRect/>
            </a:stretch>
          </a:blipFill>
        </p:spPr>
      </p:pic>
      <p:pic>
        <p:nvPicPr>
          <p:cNvPr id="8" name="Picture Placeholder 2" descr="Businesswoman in work area">
            <a:extLst>
              <a:ext uri="{FF2B5EF4-FFF2-40B4-BE49-F238E27FC236}">
                <a16:creationId xmlns:a16="http://schemas.microsoft.com/office/drawing/2014/main" id="{BB81EC20-BC45-6EE2-C3AC-CEB75B8570A7}"/>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30" b="30"/>
          <a:stretch/>
        </p:blipFill>
        <p:spPr>
          <a:xfrm>
            <a:off x="9021763" y="2274585"/>
            <a:ext cx="2695883" cy="3413678"/>
          </a:xfrm>
          <a:blipFill>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96240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8030-C9F4-4C0C-7B7C-45544793E8A1}"/>
              </a:ext>
            </a:extLst>
          </p:cNvPr>
          <p:cNvSpPr>
            <a:spLocks noGrp="1"/>
          </p:cNvSpPr>
          <p:nvPr>
            <p:ph type="title"/>
          </p:nvPr>
        </p:nvSpPr>
        <p:spPr>
          <a:xfrm>
            <a:off x="1072600" y="1694296"/>
            <a:ext cx="3468118" cy="3469409"/>
          </a:xfrm>
        </p:spPr>
        <p:txBody>
          <a:bodyPr/>
          <a:lstStyle/>
          <a:p>
            <a:r>
              <a:rPr lang="en-US" altLang="zh-CN" noProof="0"/>
              <a:t>Product Benefits</a:t>
            </a:r>
            <a:endParaRPr lang="en-US"/>
          </a:p>
        </p:txBody>
      </p:sp>
      <p:sp>
        <p:nvSpPr>
          <p:cNvPr id="3" name="Text Placeholder 2">
            <a:extLst>
              <a:ext uri="{FF2B5EF4-FFF2-40B4-BE49-F238E27FC236}">
                <a16:creationId xmlns:a16="http://schemas.microsoft.com/office/drawing/2014/main" id="{13DAD3C0-A8B3-25EE-BE1B-E1924A1E060A}"/>
              </a:ext>
            </a:extLst>
          </p:cNvPr>
          <p:cNvSpPr>
            <a:spLocks noGrp="1"/>
          </p:cNvSpPr>
          <p:nvPr>
            <p:ph type="body" sz="quarter" idx="17"/>
          </p:nvPr>
        </p:nvSpPr>
        <p:spPr>
          <a:xfrm>
            <a:off x="5324655" y="2234057"/>
            <a:ext cx="2382838" cy="992066"/>
          </a:xfrm>
        </p:spPr>
        <p:txBody>
          <a:bodyPr/>
          <a:lstStyle/>
          <a:p>
            <a:r>
              <a:rPr lang="en-US" altLang="zh-CN"/>
              <a:t>Item title</a:t>
            </a:r>
            <a:endParaRPr lang="zh-CN" altLang="en-US"/>
          </a:p>
        </p:txBody>
      </p:sp>
      <p:sp>
        <p:nvSpPr>
          <p:cNvPr id="4" name="Text Placeholder 3">
            <a:extLst>
              <a:ext uri="{FF2B5EF4-FFF2-40B4-BE49-F238E27FC236}">
                <a16:creationId xmlns:a16="http://schemas.microsoft.com/office/drawing/2014/main" id="{682AB08C-D1E5-6600-829D-E3A3C2FCF685}"/>
              </a:ext>
            </a:extLst>
          </p:cNvPr>
          <p:cNvSpPr>
            <a:spLocks noGrp="1"/>
          </p:cNvSpPr>
          <p:nvPr>
            <p:ph type="body" sz="quarter" idx="18"/>
          </p:nvPr>
        </p:nvSpPr>
        <p:spPr>
          <a:xfrm>
            <a:off x="8448753" y="2246757"/>
            <a:ext cx="2382838" cy="992066"/>
          </a:xfrm>
        </p:spPr>
        <p:txBody>
          <a:bodyPr/>
          <a:lstStyle/>
          <a:p>
            <a:r>
              <a:rPr lang="en-US" altLang="zh-CN"/>
              <a:t>Item title</a:t>
            </a:r>
            <a:endParaRPr lang="zh-CN" altLang="en-US"/>
          </a:p>
        </p:txBody>
      </p:sp>
      <p:sp>
        <p:nvSpPr>
          <p:cNvPr id="5" name="Text Placeholder 4">
            <a:extLst>
              <a:ext uri="{FF2B5EF4-FFF2-40B4-BE49-F238E27FC236}">
                <a16:creationId xmlns:a16="http://schemas.microsoft.com/office/drawing/2014/main" id="{ED186020-012C-3DEA-2392-698B5DCB33B3}"/>
              </a:ext>
            </a:extLst>
          </p:cNvPr>
          <p:cNvSpPr>
            <a:spLocks noGrp="1"/>
          </p:cNvSpPr>
          <p:nvPr>
            <p:ph type="body" sz="quarter" idx="14"/>
          </p:nvPr>
        </p:nvSpPr>
        <p:spPr>
          <a:xfrm>
            <a:off x="5324655" y="3405509"/>
            <a:ext cx="2382838" cy="1674813"/>
          </a:xfrm>
        </p:spPr>
        <p:txBody>
          <a:bodyPr/>
          <a:lstStyle/>
          <a:p>
            <a:r>
              <a:rPr lang="en-US" altLang="zh-CN"/>
              <a:t>Provide a detailed subitem that explains its focus and purpose clearly, offering concise insights.</a:t>
            </a:r>
          </a:p>
        </p:txBody>
      </p:sp>
      <p:sp>
        <p:nvSpPr>
          <p:cNvPr id="6" name="Text Placeholder 5">
            <a:extLst>
              <a:ext uri="{FF2B5EF4-FFF2-40B4-BE49-F238E27FC236}">
                <a16:creationId xmlns:a16="http://schemas.microsoft.com/office/drawing/2014/main" id="{42BF9B32-9940-31BF-CCEF-C6559B355521}"/>
              </a:ext>
            </a:extLst>
          </p:cNvPr>
          <p:cNvSpPr>
            <a:spLocks noGrp="1"/>
          </p:cNvSpPr>
          <p:nvPr>
            <p:ph type="body" sz="quarter" idx="19"/>
          </p:nvPr>
        </p:nvSpPr>
        <p:spPr>
          <a:xfrm>
            <a:off x="8448753" y="3407418"/>
            <a:ext cx="2382838" cy="1674813"/>
          </a:xfrm>
        </p:spPr>
        <p:txBody>
          <a:bodyPr/>
          <a:lstStyle/>
          <a:p>
            <a:r>
              <a:rPr lang="en-US" altLang="zh-CN"/>
              <a:t>Provide a detailed subitem that explains its focus and purpose clearly, offering concise insights.</a:t>
            </a:r>
          </a:p>
        </p:txBody>
      </p:sp>
    </p:spTree>
    <p:extLst>
      <p:ext uri="{BB962C8B-B14F-4D97-AF65-F5344CB8AC3E}">
        <p14:creationId xmlns:p14="http://schemas.microsoft.com/office/powerpoint/2010/main" val="415591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E6B3-0AB2-217B-DFEC-9988DFC6051D}"/>
              </a:ext>
            </a:extLst>
          </p:cNvPr>
          <p:cNvSpPr>
            <a:spLocks noGrp="1"/>
          </p:cNvSpPr>
          <p:nvPr>
            <p:ph type="title"/>
          </p:nvPr>
        </p:nvSpPr>
        <p:spPr>
          <a:xfrm>
            <a:off x="844000" y="378287"/>
            <a:ext cx="10504000" cy="1132258"/>
          </a:xfrm>
        </p:spPr>
        <p:txBody>
          <a:bodyPr/>
          <a:lstStyle/>
          <a:p>
            <a:br>
              <a:rPr lang="en-US" altLang="zh-CN" noProof="0"/>
            </a:br>
            <a:r>
              <a:rPr lang="en-US" altLang="zh-CN" noProof="0"/>
              <a:t>Technical Specifications</a:t>
            </a:r>
            <a:endParaRPr lang="en-US"/>
          </a:p>
        </p:txBody>
      </p:sp>
      <p:sp>
        <p:nvSpPr>
          <p:cNvPr id="6" name="Text Placeholder 5">
            <a:extLst>
              <a:ext uri="{FF2B5EF4-FFF2-40B4-BE49-F238E27FC236}">
                <a16:creationId xmlns:a16="http://schemas.microsoft.com/office/drawing/2014/main" id="{24CBCAD2-B5F1-9DD6-45A9-75EFF44097B6}"/>
              </a:ext>
            </a:extLst>
          </p:cNvPr>
          <p:cNvSpPr>
            <a:spLocks noGrp="1"/>
          </p:cNvSpPr>
          <p:nvPr>
            <p:ph type="body" sz="quarter" idx="25"/>
          </p:nvPr>
        </p:nvSpPr>
        <p:spPr>
          <a:xfrm>
            <a:off x="5762807" y="2349717"/>
            <a:ext cx="666384" cy="635803"/>
          </a:xfrm>
        </p:spPr>
        <p:txBody>
          <a:bodyPr/>
          <a:lstStyle/>
          <a:p>
            <a:r>
              <a:rPr lang="en-US"/>
              <a:t>01</a:t>
            </a:r>
          </a:p>
        </p:txBody>
      </p:sp>
      <p:sp>
        <p:nvSpPr>
          <p:cNvPr id="3" name="Text Placeholder 2">
            <a:extLst>
              <a:ext uri="{FF2B5EF4-FFF2-40B4-BE49-F238E27FC236}">
                <a16:creationId xmlns:a16="http://schemas.microsoft.com/office/drawing/2014/main" id="{9ADE13F9-017A-4317-D2DF-D07CFC640017}"/>
              </a:ext>
            </a:extLst>
          </p:cNvPr>
          <p:cNvSpPr>
            <a:spLocks noGrp="1"/>
          </p:cNvSpPr>
          <p:nvPr>
            <p:ph type="body" sz="quarter" idx="18"/>
          </p:nvPr>
        </p:nvSpPr>
        <p:spPr>
          <a:xfrm>
            <a:off x="711200" y="3106738"/>
            <a:ext cx="3314700" cy="892175"/>
          </a:xfrm>
        </p:spPr>
        <p:txBody>
          <a:bodyPr/>
          <a:lstStyle/>
          <a:p>
            <a:r>
              <a:rPr lang="en-US" altLang="zh-CN" dirty="0"/>
              <a:t>Item title</a:t>
            </a:r>
            <a:endParaRPr lang="zh-CN" altLang="en-US" dirty="0"/>
          </a:p>
        </p:txBody>
      </p:sp>
      <p:sp>
        <p:nvSpPr>
          <p:cNvPr id="7" name="Text Placeholder 6">
            <a:extLst>
              <a:ext uri="{FF2B5EF4-FFF2-40B4-BE49-F238E27FC236}">
                <a16:creationId xmlns:a16="http://schemas.microsoft.com/office/drawing/2014/main" id="{BCE44979-779D-28EF-E197-4C6C8248C4CB}"/>
              </a:ext>
            </a:extLst>
          </p:cNvPr>
          <p:cNvSpPr>
            <a:spLocks noGrp="1"/>
          </p:cNvSpPr>
          <p:nvPr>
            <p:ph type="body" sz="quarter" idx="26"/>
          </p:nvPr>
        </p:nvSpPr>
        <p:spPr>
          <a:xfrm>
            <a:off x="6808401" y="4117087"/>
            <a:ext cx="666384" cy="635803"/>
          </a:xfrm>
        </p:spPr>
        <p:txBody>
          <a:bodyPr/>
          <a:lstStyle/>
          <a:p>
            <a:r>
              <a:rPr lang="en-US"/>
              <a:t>02</a:t>
            </a:r>
          </a:p>
        </p:txBody>
      </p:sp>
      <p:sp>
        <p:nvSpPr>
          <p:cNvPr id="4" name="Text Placeholder 3">
            <a:extLst>
              <a:ext uri="{FF2B5EF4-FFF2-40B4-BE49-F238E27FC236}">
                <a16:creationId xmlns:a16="http://schemas.microsoft.com/office/drawing/2014/main" id="{BC92688E-6A7C-B1A9-C1F5-7B5BAFD3C1F3}"/>
              </a:ext>
            </a:extLst>
          </p:cNvPr>
          <p:cNvSpPr>
            <a:spLocks noGrp="1"/>
          </p:cNvSpPr>
          <p:nvPr>
            <p:ph type="body" sz="quarter" idx="19"/>
          </p:nvPr>
        </p:nvSpPr>
        <p:spPr>
          <a:xfrm>
            <a:off x="8168273" y="3106738"/>
            <a:ext cx="3327400" cy="904875"/>
          </a:xfrm>
        </p:spPr>
        <p:txBody>
          <a:bodyPr/>
          <a:lstStyle/>
          <a:p>
            <a:r>
              <a:rPr lang="en-US" altLang="zh-CN"/>
              <a:t>Item title</a:t>
            </a:r>
            <a:endParaRPr lang="zh-CN" altLang="en-US"/>
          </a:p>
        </p:txBody>
      </p:sp>
      <p:sp>
        <p:nvSpPr>
          <p:cNvPr id="8" name="Text Placeholder 7">
            <a:extLst>
              <a:ext uri="{FF2B5EF4-FFF2-40B4-BE49-F238E27FC236}">
                <a16:creationId xmlns:a16="http://schemas.microsoft.com/office/drawing/2014/main" id="{F719CBB8-6B16-25C4-59AE-5CA120A02B52}"/>
              </a:ext>
            </a:extLst>
          </p:cNvPr>
          <p:cNvSpPr>
            <a:spLocks noGrp="1"/>
          </p:cNvSpPr>
          <p:nvPr>
            <p:ph type="body" sz="quarter" idx="27"/>
          </p:nvPr>
        </p:nvSpPr>
        <p:spPr>
          <a:xfrm>
            <a:off x="4740227" y="4159537"/>
            <a:ext cx="666384" cy="635803"/>
          </a:xfrm>
        </p:spPr>
        <p:txBody>
          <a:bodyPr/>
          <a:lstStyle/>
          <a:p>
            <a:r>
              <a:rPr lang="en-US"/>
              <a:t>03</a:t>
            </a:r>
          </a:p>
        </p:txBody>
      </p:sp>
      <p:sp>
        <p:nvSpPr>
          <p:cNvPr id="5" name="Text Placeholder 4">
            <a:extLst>
              <a:ext uri="{FF2B5EF4-FFF2-40B4-BE49-F238E27FC236}">
                <a16:creationId xmlns:a16="http://schemas.microsoft.com/office/drawing/2014/main" id="{D4075AF2-D4EC-A215-45AE-3AFF0E6EEB9B}"/>
              </a:ext>
            </a:extLst>
          </p:cNvPr>
          <p:cNvSpPr>
            <a:spLocks noGrp="1"/>
          </p:cNvSpPr>
          <p:nvPr>
            <p:ph type="body" sz="quarter" idx="20"/>
          </p:nvPr>
        </p:nvSpPr>
        <p:spPr>
          <a:xfrm>
            <a:off x="2001838" y="5710238"/>
            <a:ext cx="8188325" cy="595312"/>
          </a:xfrm>
        </p:spPr>
        <p:txBody>
          <a:bodyPr/>
          <a:lstStyle/>
          <a:p>
            <a:r>
              <a:rPr lang="en-US" altLang="zh-CN" dirty="0"/>
              <a:t>Item title</a:t>
            </a:r>
            <a:endParaRPr lang="zh-CN" altLang="en-US" dirty="0"/>
          </a:p>
          <a:p>
            <a:endParaRPr lang="en-US" dirty="0"/>
          </a:p>
        </p:txBody>
      </p:sp>
    </p:spTree>
    <p:extLst>
      <p:ext uri="{BB962C8B-B14F-4D97-AF65-F5344CB8AC3E}">
        <p14:creationId xmlns:p14="http://schemas.microsoft.com/office/powerpoint/2010/main" val="2997670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250214globalOP001">
      <a:dk1>
        <a:sysClr val="windowText" lastClr="000000"/>
      </a:dk1>
      <a:lt1>
        <a:sysClr val="window" lastClr="FFFFFF"/>
      </a:lt1>
      <a:dk2>
        <a:srgbClr val="2F63E5"/>
      </a:dk2>
      <a:lt2>
        <a:srgbClr val="E7E6E6"/>
      </a:lt2>
      <a:accent1>
        <a:srgbClr val="1A4FCF"/>
      </a:accent1>
      <a:accent2>
        <a:srgbClr val="FFD935"/>
      </a:accent2>
      <a:accent3>
        <a:srgbClr val="FFA5AD"/>
      </a:accent3>
      <a:accent4>
        <a:srgbClr val="03C63E"/>
      </a:accent4>
      <a:accent5>
        <a:srgbClr val="FF551C"/>
      </a:accent5>
      <a:accent6>
        <a:srgbClr val="70AD47"/>
      </a:accent6>
      <a:hlink>
        <a:srgbClr val="0563C1"/>
      </a:hlink>
      <a:folHlink>
        <a:srgbClr val="954F72"/>
      </a:folHlink>
    </a:clrScheme>
    <a:fontScheme name="Custom 4">
      <a:majorFont>
        <a:latin typeface="Poppins SemiBold"/>
        <a:ea typeface=""/>
        <a:cs typeface=""/>
      </a:majorFont>
      <a:minorFont>
        <a:latin typeface="Aptos"/>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396896-7F98-46A9-8262-B3E56AEEE62F}">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customXml/itemProps2.xml><?xml version="1.0" encoding="utf-8"?>
<ds:datastoreItem xmlns:ds="http://schemas.openxmlformats.org/officeDocument/2006/customXml" ds:itemID="{80921B94-1053-4F46-807A-1085373F8114}">
  <ds:schemaRefs>
    <ds:schemaRef ds:uri="http://schemas.microsoft.com/sharepoint/v3/contenttype/forms"/>
  </ds:schemaRefs>
</ds:datastoreItem>
</file>

<file path=customXml/itemProps3.xml><?xml version="1.0" encoding="utf-8"?>
<ds:datastoreItem xmlns:ds="http://schemas.openxmlformats.org/officeDocument/2006/customXml" ds:itemID="{E893B2C0-F2A5-4E30-8186-B907BDE4F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7</TotalTime>
  <Words>854</Words>
  <Application>Microsoft Office PowerPoint</Application>
  <PresentationFormat>Widescreen</PresentationFormat>
  <Paragraphs>155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等线</vt:lpstr>
      <vt:lpstr>Aptos</vt:lpstr>
      <vt:lpstr>Arial</vt:lpstr>
      <vt:lpstr>Poppins SemiBold</vt:lpstr>
      <vt:lpstr>Custom</vt:lpstr>
      <vt:lpstr>Marketing Plan</vt:lpstr>
      <vt:lpstr>Agenda</vt:lpstr>
      <vt:lpstr>Market Analysis</vt:lpstr>
      <vt:lpstr>Industry Overview</vt:lpstr>
      <vt:lpstr>Competitor Analysis</vt:lpstr>
      <vt:lpstr> Opportunities and Threats</vt:lpstr>
      <vt:lpstr>Product Features</vt:lpstr>
      <vt:lpstr>Product Benefits</vt:lpstr>
      <vt:lpstr> Technical Specifications</vt:lpstr>
      <vt:lpstr>Target Audience</vt:lpstr>
      <vt:lpstr>Customer Segmentation</vt:lpstr>
      <vt:lpstr>Buyer Personas</vt:lpstr>
      <vt:lpstr> Audience Insights</vt:lpstr>
      <vt:lpstr>Marketing Strategies</vt:lpstr>
      <vt:lpstr> Digital Marketing Plan</vt:lpstr>
      <vt:lpstr>Partnerships and Collaborations</vt:lpstr>
      <vt:lpstr>Launch Timeline</vt:lpstr>
      <vt:lpstr> Pre-Launch Activities</vt:lpstr>
      <vt:lpstr> Unique Selling Points</vt:lpstr>
      <vt:lpstr>Budget Planning</vt:lpstr>
      <vt:lpstr>Budget Overview</vt:lpstr>
      <vt:lpstr>Cost Breakdown</vt:lpstr>
      <vt:lpstr>Performance Metrics</vt:lpstr>
      <vt:lpstr>Key Performance Indicators</vt:lpstr>
      <vt:lpstr>Data Analysis</vt:lpstr>
      <vt:lpstr>Continuous Improvement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Jipeng Yuan</cp:lastModifiedBy>
  <cp:revision>1</cp:revision>
  <dcterms:modified xsi:type="dcterms:W3CDTF">2025-03-13T23:25:21Z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